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notesSlides/notesSlide6.xml" ContentType="application/vnd.openxmlformats-officedocument.presentationml.notesSlide+xml"/>
  <Override PartName="/ppt/ink/inkAction6.xml" ContentType="application/vnd.ms-office.inkAction+xml"/>
  <Override PartName="/ppt/notesSlides/notesSlide7.xml" ContentType="application/vnd.openxmlformats-officedocument.presentationml.notesSlide+xml"/>
  <Override PartName="/ppt/ink/inkAction7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Action8.xml" ContentType="application/vnd.ms-office.inkAction+xml"/>
  <Override PartName="/ppt/notesSlides/notesSlide10.xml" ContentType="application/vnd.openxmlformats-officedocument.presentationml.notesSlide+xml"/>
  <Override PartName="/ppt/ink/inkAction9.xml" ContentType="application/vnd.ms-office.inkAction+xml"/>
  <Override PartName="/ppt/notesSlides/notesSlide11.xml" ContentType="application/vnd.openxmlformats-officedocument.presentationml.notesSlide+xml"/>
  <Override PartName="/ppt/ink/inkAction10.xml" ContentType="application/vnd.ms-office.inkAction+xml"/>
  <Override PartName="/ppt/notesSlides/notesSlide12.xml" ContentType="application/vnd.openxmlformats-officedocument.presentationml.notesSlide+xml"/>
  <Override PartName="/ppt/ink/inkAction11.xml" ContentType="application/vnd.ms-office.inkAction+xml"/>
  <Override PartName="/ppt/notesSlides/notesSlide13.xml" ContentType="application/vnd.openxmlformats-officedocument.presentationml.notesSlide+xml"/>
  <Override PartName="/ppt/ink/inkAction12.xml" ContentType="application/vnd.ms-office.inkAction+xml"/>
  <Override PartName="/ppt/notesSlides/notesSlide14.xml" ContentType="application/vnd.openxmlformats-officedocument.presentationml.notesSlide+xml"/>
  <Override PartName="/ppt/ink/inkAction13.xml" ContentType="application/vnd.ms-office.inkAction+xml"/>
  <Override PartName="/ppt/notesSlides/notesSlide15.xml" ContentType="application/vnd.openxmlformats-officedocument.presentationml.notesSlide+xml"/>
  <Override PartName="/ppt/ink/inkAction14.xml" ContentType="application/vnd.ms-office.inkAction+xml"/>
  <Override PartName="/ppt/notesSlides/notesSlide16.xml" ContentType="application/vnd.openxmlformats-officedocument.presentationml.notesSlide+xml"/>
  <Override PartName="/ppt/ink/inkAction15.xml" ContentType="application/vnd.ms-office.inkAction+xml"/>
  <Override PartName="/ppt/notesSlides/notesSlide17.xml" ContentType="application/vnd.openxmlformats-officedocument.presentationml.notesSlide+xml"/>
  <Override PartName="/ppt/ink/inkAction16.xml" ContentType="application/vnd.ms-office.inkAction+xml"/>
  <Override PartName="/ppt/notesSlides/notesSlide18.xml" ContentType="application/vnd.openxmlformats-officedocument.presentationml.notesSlide+xml"/>
  <Override PartName="/ppt/ink/inkAction17.xml" ContentType="application/vnd.ms-office.inkAction+xml"/>
  <Override PartName="/ppt/notesSlides/notesSlide19.xml" ContentType="application/vnd.openxmlformats-officedocument.presentationml.notesSlide+xml"/>
  <Override PartName="/ppt/ink/inkAction18.xml" ContentType="application/vnd.ms-office.inkAction+xml"/>
  <Override PartName="/ppt/notesSlides/notesSlide20.xml" ContentType="application/vnd.openxmlformats-officedocument.presentationml.notesSlide+xml"/>
  <Override PartName="/ppt/ink/inkAction19.xml" ContentType="application/vnd.ms-office.inkAction+xml"/>
  <Override PartName="/ppt/notesSlides/notesSlide21.xml" ContentType="application/vnd.openxmlformats-officedocument.presentationml.notesSlide+xml"/>
  <Override PartName="/ppt/ink/inkAction20.xml" ContentType="application/vnd.ms-office.inkAction+xml"/>
  <Override PartName="/ppt/notesSlides/notesSlide22.xml" ContentType="application/vnd.openxmlformats-officedocument.presentationml.notesSlide+xml"/>
  <Override PartName="/ppt/ink/inkAction21.xml" ContentType="application/vnd.ms-office.inkAction+xml"/>
  <Override PartName="/ppt/notesSlides/notesSlide23.xml" ContentType="application/vnd.openxmlformats-officedocument.presentationml.notesSlide+xml"/>
  <Override PartName="/ppt/ink/inkAction2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8" r:id="rId2"/>
    <p:sldId id="293" r:id="rId3"/>
    <p:sldId id="295" r:id="rId4"/>
    <p:sldId id="294" r:id="rId5"/>
    <p:sldId id="296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297" r:id="rId16"/>
    <p:sldId id="299" r:id="rId17"/>
    <p:sldId id="300" r:id="rId18"/>
    <p:sldId id="312" r:id="rId19"/>
    <p:sldId id="313" r:id="rId20"/>
    <p:sldId id="314" r:id="rId21"/>
    <p:sldId id="315" r:id="rId22"/>
    <p:sldId id="316" r:id="rId23"/>
    <p:sldId id="317" r:id="rId24"/>
  </p:sldIdLst>
  <p:sldSz cx="9144000" cy="5143500" type="screen16x9"/>
  <p:notesSz cx="6858000" cy="9144000"/>
  <p:embeddedFontLst>
    <p:embeddedFont>
      <p:font typeface="Bree Serif" panose="020B0600000101010101" charset="0"/>
      <p:regular r:id="rId26"/>
    </p:embeddedFont>
    <p:embeddedFont>
      <p:font typeface="Roboto Black" panose="020B0600000101010101" charset="0"/>
      <p:bold r:id="rId27"/>
      <p:boldItalic r:id="rId28"/>
    </p:embeddedFont>
    <p:embeddedFont>
      <p:font typeface="Roboto Light" panose="020B0600000101010101" charset="0"/>
      <p:regular r:id="rId29"/>
      <p:bold r:id="rId30"/>
      <p:italic r:id="rId31"/>
      <p:boldItalic r:id="rId32"/>
    </p:embeddedFont>
    <p:embeddedFont>
      <p:font typeface="Roboto Mono Regular" panose="020B0600000101010101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2:53:25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362">
    <iact:property name="dataType"/>
    <iact:actionData xml:id="d0">
      <inkml:trace xmlns:inkml="http://www.w3.org/2003/InkML" xml:id="stk0" contextRef="#ctx0" brushRef="#br0">5682 7094 0,'-17'0'1,"17"17"1,-17-17 3,17 16-4,-16-16 2,16 17 0,-17-17-2,17 17 0,-16-17 0,-1 0 2,17 16-2,-17-16 1,17 17-1,-16-17 0,-1 0 0,0 0 1,17 16-1,-16-16 0,16 17 0,-17-17 0,1 0 0,-1 17 1,0-17 0,1 16 0,-1-16-1,1 0 1,16 17-1,-17-1 1,0-16-1,1 0 0,-1 17 1,1-17-1,-1 0 1,0 0-1,17 17 0,-16-17 0,-1 0 1,0 0 0,1 16-1,-1-16 2,1 0-2,16 17 0,-17-17 1,0 0-1,1 0 2,-1 0-1,1 0 1,-1 0-1,0 0 1,1 0 0,-1 0 0,0 0 0,1 0-2,-1 0 1,1 0 1,-1-17-1,0 17 0,1 0 0,16-16-1,-17 16 0,1 0 1,-1-17-1,0 17 1,1-17 0,16 1-1,-33 16 0,16 0 1,17-17-1,-17 17 0,1 0 0,-1-16 0,0 16 1,17-17-1,-33 17 0,33-17 0,-16 17 0,-1 0 0,0-16 0,-16 16 1,17-17-1,-1 1 0,0 16 1,1-17-1,-1 17 0,-16 0 1,16-17-1,1 1 0,-1 16 0,-16-17 1,16 17-1,-16 0 1,16-17-1,1 1 0,-17 16 0,16 0 0,0-17 0,-16 1 0,17 16 0,-1 0 0,-16-17 0,16 0 0,0 17 0,-16-16 0,17 16 1,-1 0-2,-16-17 1,16 1 1,1 16-1,-18 0 0,18-17-1,-1 17 2,-16-17-1,0 17 0,16 0 0,-16-16-1,16 16 2,1-17-1,-1 17 1,-16 0-2,16 0 0,1-16 1,-1 16 1,0-17-1,-33 17 1,34 0-1,-1-17 0,1 17 0,-1 0-1,-16 0 2,16-16-1,1 16 0,-34 0 0,33 0 0,1-17-1,-1 17 1,-16 0 0,16-17 0,0 17 3,-49 0-3,49 0 0,1-16 0,-1 16 0,-16 0 0,16 0 0,1-17 0,-18 17 0,18 0 0,-1 0 0,-16 0 0,0-16 0,16 16-1,1 0 1,-18 0 2,1-17-2,17 17 0,-1 0 0,0 0 0,1 0 0,-18 0 0,34-17 0,-16 17 0,-1 0 0,1 0 0,-1 0 0,0-16 0,1 16 1,-1 0-1,1 0 0,-1 0 1,0 0-1,1-17 1,-1 17 0,1 0 0,-1 0-1,0-16 2,1 16 0,16-17-2,-17 17 2,0-17 2,1 17-2,16-16 2,-17 16-4,17-17 5,-16 17-5,16-17 0,-17 17 3,17-16-3,-17 16 1,17-17 0,-16 17 1,16-16-2,0-1 1,-17 17-1,17-17 1,-16 17-1,-1-16 1,17-1 0,-17 17-1,17-16 0,-16 16 0,16-17 0,-17 17 1,0-17-1,1 17 1,16-16-1,0-1 0,-17 17 0,1-17 1,-1 17-1,17-16 1,-17 16-1,1-17 1,-1 17 0,17-16-1,-16-1 0,-1 17 1,17-17 0,-17 17-1,1-16 2,-1 16-1,17-17 0,-16 17 1,16-16-2,-17-1 6,17 0 2,-17 17-8,1 0 4,16-16-3,0-1 1,0 1 2,-17 16-3,17-17 0,0 0 1,0 1-2,0-1 2,0 0 0,0 1-1,-17-1-1,17 1 1,0-1 1,0-16-1,0 16 0,0 1 0,0-1-1,0 0 1,0 1-1,0-1 1,0 0 0,0 1 0,0-1-1,0 1 1,0-1 1,0-16-1,0 16 1,0 1-1,0-1-1,0 0 1,0 1 0,0-1 0,0 1 0,17 16 0,-17-17-1,0 0 1,0 1-1,17 16 0,-17-17 1,0 0 0,0 1 0,0-1-1,0 1 1,16 16-1,-16-17 1,0 0 0,0 1-1,17-1 1,-17 1 0,0-1 1,0 0-2,0 1 1,17 16-1,-17-17 0,16 0 2,-16 1-2,0-1 1,0 1 0,0-1 0,17 0-1,-17 1 2,0-1-1,0 1 0,0-1-1,16 17 1,-16-17-1,0 1 1,0-1 0,0 0-1,17 1 2,-17-1-1,0 1 0,17 16-1,-17-17 0,0 0 1,0 1 0,0-1-1,16 1 0,-16-1 2,0 0-1,0 1 0,0-1-1,17 17 0,-17-16 1,0-1 1,16 0-1,-16 1 1,17-1-1,-17 0 0,0 1 0,0-1 0,17 17 0,-17-16-1,0-1 1,0 0 0,0 1 0,16 16-1,-16-17 1,0 1 1,17 16-2,-17-17 0,0 0 0,16 17 0,-16-16 1,0-1 0,17 17-1,-17-17 1,0 1-1,17 16 0,-17-17 0,16 1 2,1-1-2,-17 0 0,0 1 1,17 16-1,-17-17 1,0 1-1,16 16 0,-16-17 1,17 17 0,-1-17-1,-16 1 2,17-1-2,-17 1 1,17 16-1,-17-17 0,16 17 1,-16-17-1,17 1 0,-1-1 2,-16 0-2,17 1 1,-17-1 0,17 17-1,-1 0 0,-16-33 0,17 33 1,-17-17-1,17 1 1,-1 16 0,-16-33-1,17 33 0,-1-17 1,-16 0 0,17 17-1,-17-16 0,17-1 1,-1 17-1,-16-17 0,17 17 1,-17-16-1,16 16 1,-16-17-1,17 1 2,0 16-1,-17-17-1,16 17 1,-16-17 0,17 17-1,-1-16 2,1 16-2,-17-17 0,17 17 1,-17-16 0,16 16-1,1 0 2,0-17-1,-1 17 1,1-17 0,-1 17 1,1 0-3,-17-16 2,17 16-3,-1-17 2,1 17 2,-1 0-3,1 0 2,-17-17-2,17 17 0,-1 0 2,1 0-1,-1-16-1,1 16 1,0-17-1,-1 17 0,1 0 1,0 0 0,-1 0-1,1 0 0,-17-16 0,16 16 0,1 0 0,16 0 1,-16 0 0,-1 0-1,1 0 0,0 0 0,-1-17 0,1 17 0,0 0 0,-1 0 0,1 0 0,-1 0 0,1 0 0,0 0 0,16-17 1,-17 17-1,1 0 0,0 0 1,16 0-1,-17 0 0,1-16 0,0 16 0,-1 0 0,1 0 0,16 0 0,-16 0 0,-1 0 0,1 0 0,0 0 0,-1-17 1,1 17 0,16 0-1,0 0 0,-16 0 0,-1 0 0,1-16 0,0 16 0,16 0 1,-16 0-1,-1 0 0,17 0 0,-16 0 1,16 0-1,-16-17 1,-1 17-1,1 0 0,16 0 1,-16 0-1,16 0 1,-16 0 0,-1 0-1,1 0 0,0 0 0,16 0 1,-17 0 0,1 0-1,0 0 1,-1 0-1,1 0 0,16 0 1,-16 0-1,-1 0 1,1 0-1,0 0 1,-1 0-1,1 0 1,-1 0-1,1 0 1,0 0 0,-1 0-1,1 0 1,-1 0 0,1 0-1,0 0 0,-1 0 1,1 0 0,-1 0-1,1 0 1,0 0 0,-17 17 0,16-17-2,1 0 2,0 0-1,-1 0 0,1 16 1,-1-16-1,1 17 0,0-17 0,-1 0 1,1 0-1,-1 0 0,1 16 0,0-16 1,-1 0-1,1 0 1,-1 17-1,1 0 1,0-17-1,-1 0 0,1 0 0,0 0 1,-1 16-1,1-16 0,-1 0 1,1 0 0,0 17-1,-1-17 0,17 0 1,-33 16-1,17-16 0,0 0 0,-1 0 0,1 0 1,0 0-1,-17 17 0,16-17 0,1 0 0,16 0 1,-16 0 0,-1 17-1,1-17 1,-1 0-1,1 0 0,-17 16 0,17-16 0,-1 0 0,1 0 1,-1 0-1,1 0 1,0 0-1,-1 17 1,1-17 0,0 0-1,-1 0 2,1 0-1,-17 17 0,16-17-1,1 0 0,0 0 2,-1 0 1,-16 16-3,17-16 1,-1 17 0,1-17 2,0 0 0,-17 16-3,16-16 1,1 0-1,-1 0 3,-16 17-3,17-17 1,0 17 3,-1-17-3,-16 16 0,17-16-1,0 17 4,-1-17-1,1 0-1,-17 16-2,16-16 3,1 17 2,-17 0-1,17-17-3,-1 0 2,-16 16-2,17-16 1,-17 17-1,16-17 2,-16 17-3,0-1 2,17-16-2,0 17 1,-17-1 1,16-16-2,-16 17 1,17-17-1,-17 17 1,17-1-1,-1 1 2,1-17-2,-17 16 0,16-16 0,-16 17 1,17 0-1,0-1 1,-1-16 0,-16 17-1,17-17 0,-1 17 1,-16-1-1,17 1 1,0-17-1,-1 0 1,-16 16-1,17-16 1,-17 17-1,16 0 0,1-17 1,-17 16 0,17-16-1,-1 17 2,1-1 1,0-16-2,-17 17-1,16-17 4,-16 17-4,17-17 6,-17 16-5,16-16 5,-16 17-4,17-17 0,-17 16-2,0 1 7,17-17-7,-17 17 5,16-17-2,-16 16-3,0 1 1,0 0 3,17-17-2,-17 16-2,0 1 2,16-1 0,-16 1-2,0 0 2,0-1 0,0 1 0,17-1-2,-17 1 2,0 0-1,0-1 1,0 1-2,0 0 2,0-1 0,0 1 0,0-1-1,17-16-1,-17 17 1,0 0 1,0-1 1,0 1-3,0-1 2,0 1 1,0 0-1,0-1-2,0 1 2,0-1 1,0 1-2,0 0-1,0-1 2,0 1-1,0 0 1,0-1-1,0 1-1,0-1 2,0 1-1,0 0 1,0-1-2,0 1 1,0-1 1,0 1-1,-17 0 0,17-1 0,0 1 1,0 0-1,0-1-1,-17-16 0,17 17 1,-16-17-1,16 16 0,0 1 2,0 0-2,-17-17 1,17 16-1,0 1 1,-16-1 0,16 1-1,0 0 1,-17-1 0,0 1 0,17 0 0,0 16 0,-16-33-1,16 16 1,-17 1 0,1 0 0,16-1-1,0 1 1,-17-17 0,17 16-1,-17 1 1,17 0 0,-16-1 1,16 1 0,-17-17-1,17 16-1,-17-16 0,17 17 1,-16 0 2,-1-1 1,17 1 2,-16-17-5,16 17 3,-17-17-5,17 16 16,-17-16-11,17 17 7,-16-17-3,16 16-8,0 1 3,-17 0 5,1-17-5,16 16-3,0 1 7,0-1-7,-17-16 0,17 17 5,-17-17-3,17 17-1,0-1 3,-16-16-4,16 17 0,-17-17 3,17 17-2,-16-1 4,16 1-2,-17-17-2,17 16 2,-17 1-1,1-17 1,16 17-2,-17-1 5,17 1 2,-17-17-6,17 16 0,-16-16 21,16 17-22,-17-17 6,17 17-4,0-1 4,0 1-6,-16-17 0,16 16 2,0 1 0,-17-17-1,17 17-2,0-1 1,0 1 2,-17-17-1,17 17-2,-16-1 3,16 1-2,0-1 3,-17 1-2,17 0 2,0-1-3,-16-16 1,16 17-1,0-1 4,-17-16-4,0 0 5,17 17-6,0 0 10,-16-17-5,16 16 6,-17-16-9,0 0 9,17 17-6,-16-17-3,-1 0 0,1 17 3,16-1-1,-17-16-4,0 0 4,1 0-3,16 17-1,-17-17 2,1 0 0,16 16-2,-17-16 2,0 0-1,17 17 0,-16-17-1,-1 0 2,1 17 1,-1-17-3,0 16 2,1-16 0,-1 0 0,0 0-2,17 17 0,-16-17 1,-1 0 1,1 0 0,-1 0-2,17 16 2,-17-16-2,1 0 3,-1 0 2,1 0-3,16 17 1,-17-17-1,17 17 4,-17-17-5,1 0 20,-1 0 2,1 0-19,-1 0 4,17 16-3,-17-16-4,1 0 4,-1 0 0,0 0 266,17 17-271,-16-17 4,-1 0 1,1 0-3,-1 17 2,17-1 0,-17-16-3,1 0 2,-1 0-2,17 17 1,-16-17-1,-1 0 2,0 0 1,1 16-3,-1-16 2,0 17 0,1-17 0,-1 0-2,17 17-1,-16-17 3,-1 0 1,17 16-1,-17-16-2,1 0 0,-1 0 3,17 17-1,-16-17-3,-1 0 3,0 0-1,1 0 1,16 16-2,-17-16 0,17 17 1,-16-17-2,-1 0 3,0 0-1,1 0 3,16 17-3,-17-17 1,0 0 4,1 0-3,16 16 1,-17-16-1,1 0 7,-1 0 0,0 0-7,17 17-2,-16-17 6,-1 0 4,17 16-12,-16-16 12,-1 0-6</inkml:trace>
    </iact:actionData>
  </iact:action>
  <iact:action type="add" startTime="27229">
    <iact:property name="dataType"/>
    <iact:actionData xml:id="d1">
      <inkml:trace xmlns:inkml="http://www.w3.org/2003/InkML" xml:id="stk1" contextRef="#ctx0" brushRef="#br0">7276 6180 0,'-33'0'3,"17"0"-1,-1 0 1,0 0 0,-16 0 2,16 0-5,1 0 3,-17 17 1,-1 0-1,1-1 1,17-16-1,-1 17-1,0-17 0,17 16-1,-16-16 1,-1 17 1,17 0-1,-16-17 0,16 16 1,-17-16 0,17 17-2,0-1 1,-17-16 0,17 17-2,0 0 3,0-1-1,-16-16-1,16 17 1,0 0-1,0-1 1,0 1 0,0-1 0,0 1 0,0 0-1,-17-1 1,17 1 0,0-1 0,0 1 0,0 0-1,0-1 1,0 1 0,0 0 0,0-1 0,0 1 0,0-1 0,0 1 0,0 0 1,0-1 0,0 1-1,17-1 1,-17 1 0,16 0 0,1-17 0,-17 16-2,0 1 0,17-17 2,-17 17-2,16-17 1,-16 16-1,17 1 1,-1-1 0,1 1 1,0-17-1,-17 17-1,16-17 0,1 16 0,-17 1 0,16-17 0,1 16 1,0-16 0,-1 17-1,1-17 0,-17 17 0,16-1 0,1-16 0,0 0 0,-17 17 0,16-17 0,-16 16 0,34-16 0,-18 17 1,1 0 0,-1-1 0,1-16-1,0 0 0,-1 17 1,1 0-1,-1-17 1,1 0-1,0 16 1,-1-16 0,1 17 0,-1-17 0,1 0-1,-17 16 1,17-16-1,-17 17 0,16-17 1,1 0 1,-17 17-2,17-17 0,-1 0 2,1 16 0,-1-16 2,1 0-3,-17 17-1,17-17 3,-17 16-3,16-16 3,1 0 1,-1 0-3,1 0 4,0 0-5,-1 0 2,1 0-2,0 0 1,-1 0 0,1 0 0,-1 0-1,1 0 1,0 0-1,16-16 1,-17 16 0,1 0-1,0-17 0,-1 17 0,1-16 1,-1 16-1,1 0 0,0-17 0,16 17 0,-33-17 0,17 17 0,16-16 0,0-1 1,-16 1-1,16-1 1,0 17 0,-33-17-1,17 1 0,-1 16 0,1-17 0,-1 17 1,1-17-1,0 1 0,-1-1 1,1 17-1,-17-16 0,17 16 0,-1 0 0,-16-17 0,17 0 0,-1 17 1,-16-16-1,17 16 0,-17-17 0,17 17 0,-1-16 2,-16-1-1,17 17 0,-17-17 0,16 17 3,-16-16-4,0-1 5,17 17-3,-17-16-2,0-1 9,0 0-2,0 1-3,0-1-3,-17 17-1,17-17 3,0 1-1,0-1-1,0 1 0,-16-1 1,16 0-1,0 1 1,0-1-1,0 1 1,-17-1 1,17 0 0,0 1-2,-16-1 3,-1 0-2,17 1 0,-17-1 1,17 1-2,-16-1 1,16 0 1,-17 17-3,1 0 1,16-16-1,0-1 0,-17 17 1,17-16 0,-17 16 0,17-17 0,-16 17-1,-1 0 1,17-17-1,-17 1 1,1 16 0,16-17-1,-17 17 2,1-17-2,-1 17 1,0-16 0,1-1 0,-1 17 1,1-16-2,-1 16 1,0-17-1,1 17 0,-1 0 1,17-17-1,-16 17 0,16-16 0,-17 16 0,0 0 0,1 0 0,16-17 0,-17 17 0,0 0 0,1-16 0,-1 16 1,1-17-1,-1 17 0,-16 0 1,33-17-1,-17 17 0</inkml:trace>
    </iact:actionData>
  </iact:action>
  <iact:action type="add" startTime="28603">
    <iact:property name="dataType"/>
    <iact:actionData xml:id="d2">
      <inkml:trace xmlns:inkml="http://www.w3.org/2003/InkML" xml:id="stk2" contextRef="#ctx0" brushRef="#br0">7060 10350 0,'-16'0'43,"16"17"-38,-17-17 5,17 33-8,-50 34 4,17-18 3,0 1-3,33-33-5,-17 16 3,1-16 1,16-1 0,-17 18 0,0-34-2,17 16 1,0 1 7,-16-17-8,16 16 3,0 1-2,-17-17-1,17 17-1,0-1 1,0 1 1,-16-1-1,16 1-1,-17 0 2,17-1-1,0 1 0,0 0-1,0-1 1,0 1 1,0-1-2,-17-16 1,17 17-2,0 0 4,0-1-1,0 1-1,0-1 2,0 1 0,0 0 1,0-1 1,0 1-4,0 0 4,0-1-2,0 1-1,0-1-2,0 1 3,17-17-3,-17 17-1,0-1 3,17 1-3,-17-1 3,0 1-1,16-17-1,-16 17-1,0-1 2,0 1-1,17-17 0,-17 17-1,0-1 3,0 1-2,16-17-1,1 16 2,-17 1 1,17-17 0,-17 17-3,0-1 2,16 1 3,-16-1 1,17-16-3,-17 17-2,17 0 1,-17-1 4,0 1-1,16-17-5,-16 16 0,0 1 1,0 0 1,17-1 0,-17 1 0,0 0-1,0-1 0,16 1 1,-16-1 0,17-16-1,-17 17-1,0 0 0,0-1 2,17-16-1,-17 17 0,0-1 2,16-16-3,-16 17 0,0 0 6,17-17-6,-17 16 2,16-16-1,-16 17 1,0 0 0,17-17-1,-17 16 6,17-16-5,-1 0 7,1 17-7,-1-17 4,1 0-1,-17 16-2,17-16-2,-1 0 0,1 17 4,0-17-2,-1 0 2,1 0 1,-1 0-2,1 0 2,0 0-1,-1 0 1,1 0-6,-17-17 3,16 17-3,1 0 2,-17-16 0,17 16-2,-1 0 1,1-17 1,-1 17 0,1 0 0,-17-16-2,17 16 1,-1-17-1,1 17 3,-17-17-2,17 17-1,-1 0 1,1 0-1,-17-16 0,16 16 1,1 0 1,-17-17-2,17 17 0,-1 0 1,-16-17-1,17 17 1,-17-16 1,16 16-2,1 0 2,0-17 1,-1 17 1,-16-16-2,17 16 2,-17-17-4,17 0 18,-1 17-13,-16-16 0,17 16 2,-17-17-8,0 1 4,16 16-1,-16-17-2,0 0 3,17 17-2,0-16 0,-17-1 2,0 0-3,16 17 0,-16-16 2,17 16-1,-17-17-1,0 1 2,0-1-1,16 17-1,-16-17 2,17 17-1,-17-16-1,0-1 3,0 1-2,17 16 0,-17-17 1,0 0 1,0 1 2,0-1-3,0 1 7,0-1 0,0 0 0,0 1-5,0-1 3,0 0-3,0 1 0,0-1-2,16 17-1,-16-16 2,0-1 2,0 0-2,0 1-2,0-1 3,0 1 0,0-1-1,0 0-1,0 1 1,0-1 0,0 0-1,0 1 1,0-1-2,0 1 1,0-1 1,0 0-1,0 1-1,-16 16-1,16-17 2,0 1 0,0-1 0,0 0-1,0 1 2,0-1-1,0 0 0,0 1-1,-17 16-1,17-17 1,0 1 1,0-1 0,0 0-1,-17 17-1,17-16 1,0-1 1,0 1 0,0-1-2,0 0 2,-16 17-1,16-16 0,0-1 2,0 1-2,0-1 3,-17 17-3,17-17 1,0 1 3,0-1 0,-16 17-4,16-17 0,0 1 4,0-1 3,-17 17-8,17-16 6,0-1-3,0 0 2,-17 17-4,17-16 2,0-1 1,0 1 0,-16 16-4,16-17 2,0 0 2,-17 17-2,17-16-1,0-1 1,0 0 2,-16 17-3,16-16 1,-17 16-1,17-17 1,0 1 1,-17 16 1,17-17-4,0 0 5,-16 17-2,16-16-1,0-1 0,-17 17 4,17-16-5,-17 16 3,17-17-3,-16 17 11,16-17-12,0 1 4,-17 16 32,17-17-34,-16 17 8,-1 0-7,0 0 7,17-16-5,-16 16-5,-1 0 6,1 0-3,-1 0 5,0 0-1,1 0 0,-1 0-3,0 0 1,1 0 0,-1 0-1,1 0-2,-1 0 1,0 0 1,1 0 0,-1 0-2,1 0 3,-1 0 9,0 0 67</inkml:trace>
    </iact:actionData>
  </iact:action>
  <iact:action type="add" startTime="30296">
    <iact:property name="dataType"/>
    <iact:actionData xml:id="d3">
      <inkml:trace xmlns:inkml="http://www.w3.org/2003/InkML" xml:id="stk3" contextRef="#ctx0" brushRef="#br0">2459 10035 0,'-17'0'37,"1"0"-29,-1 0-2,0 0 2,1 0-3,-1 0 0,1 0-1,-1 0 3,-16 0-2,16 0 1,0 0 3,1 16-8,-17-16 3,16 17 2,17 0-5,-33-17 5,16 16-2,1-16-3,-1 0 1,0 17 2,1-17-1,-1 16 2,1 1 0,-1-17-2,0 0 5,17 17 7,-16-17-12,-1 0 15,0 0-15,17 16 2,-16-16-3,-1 0 4,17 17-3,-16-17-1,-1 0-1,17 16 1,-17-16 1,1 0 0,16 17-1,-17-17-1,1 0 1,-1 0 1,17 17-2,-17-17 2,1 0 0,16 16-2,-17-16 1,17 17 0,-16-17-1,-1 0 3,17 16-1,-17-16-2,1 0 1,-1 0 3,17 17-4,-17-17 2,1 0 3,16 17-5,-17-17 1,17 16-1,-16-16 4,-1 17 0,0-17 2,17 17-5,-16-17 1,-1 0 0,17 16-1,0 1 2,-16-17-3,-1 0 7,17 16-7,-17-16 4,17 17-3,-16-17-1,16 17 7,-17-17-7,17 16 0,-17-16 4,17 17-3,-16-17 2,16 16-3,-17-16 0,17 17 4,-16-17-4,16 17 3,-17-17-3,17 16 1,-17-16 1,17 17 0,-16-17-2,16 17 4,-17-17-3,17 16 1,0 1-1,-16-1 2,16 1 1,0 0-1,-17-17-3,17 16 0,0 1 3,-17-17-1,17 16-2,0 1 2,0 0-1,0-1 1,0 1 0,0-1-1,0 1 0,0 0-1,0-1 2,0 1 0,0 0-2,-16-17 0,16 16 0,0 1 1,0-1 1,0 1-2,0 0 1,0-1 0,0 1 1,0-1-2,0 1 2,0 0-1,0-1 0,0 1-1,0 0 2,0-1 0,0 1 0,0-1-1,0 1 1,0 0 1,0-1-1,0 1-2,0-1 2,0 1 1,0 0 0,0-1-2,0 1 1,0 0 0,16-17-2,-16 16 1,0 1 0,17-17-1,-17 16 2,0 1-1,17-17 0,-17 17-1,0-1 1,16-16-1,-16 17 0,0-1 1,17-16 0,-17 17-1,16 0 1,-16-1 2,17-16-3,-17 17 1,17-1 2,-17 1 0,16 0-1,1-17 0,-17 16-1,16-16 1,-16 17-1,17-17 1,-17 17-1,0-1 1,17-16-2,-1 0 2,-16 17-1,17-17 0,-17 16 1,17-16-1,-17 17 0,16-17-1,1 17 1,-1-17 1,-16 16-1,17-16-1,0 17 2,-1-17-1,1 0-1,-17 16 1,16-16-1,1 17 1,0-17 0,-1 0-1,1 17 2,0-17-1,-1 0 0,1 0-1,-1 16 1,1-16 0,0 0 0,-1 0-1,1 17 0,-1-17 1,1 0 1,0 0-2,-17 17 0,16-17 1,1 0 0,-1 0 1,1 0-2,-17 16 1,17-16-1,-1 0 1,1 0 2,0 0-2,-1 0 1,-16 17-2,17-17 1,-1 0 2,1 0-2,0 16 2,-1-16 0,-16 17-2,17-17 0,-1 0 0,1 0 1,0 0 1,-1 0 0,1 0-2,-1 0 1,1 0 0,0 0 1,-1 0-2,1 0 1,0 0 0,-1 0 0,1 0-1,-1 0 1,1 0 0,0 0 0,-1 0 0,1 0-1,-17-17 0,16 17-1,1 0 2,0 0 1,-1 0-2,-16-16 0,17 16-1,0 0 3,-1 0 0,1 0-1,-1 0 1,-16-17-3,17 17 3,0 0 2,-1 0-4,1 0 4,-17-16-5,16 16 3,1-17 0,0 17 0,-1 0 2,-16-17-2,17 17-3,-1 0 3,1 0-2,-17-16 0,17 16 2,-17-17-1,16 17-2,-16-17 0,17 17 2,-17-16-2,17 16 0,-17-17 2,16 17-2,1 0 2,-17-16-2,0-1 0,16 17 1,1 0-1,-17-17 0,17 17 2,-17-16-2,16 16 1,-16-17 0,17 17-1,-17-16 0,16 16 1,1-17 0,0 17 0,-17-17 0,16 17 0,1-16 0,-1-1 0,1 17 1,-17-17-2,17 17 1,-17-16 0,16 16-1,1 0 0,-17-17 2,17 17-2,-1-16 2,-16-1-1,17 17-1,-1 0 0,-16-17 0,17 17 2,-17-16-2,17 16 2,-17-17-1,0 1 0,16 16-1,1-17 2,-1 0 2,-16 1-1,17 16-3,-17-17 0,0 1 2,17 16 0,-17-17-2,0 0 2,16 17-2,-16-16 0,0-1 2,0 0 0,17 1 0,-17-1-2,0 1 2,0-1 0,0 0 0,17 1-2,-17-1 2,0 1 0,0-1-1,0 0 0,0 1 0,16 16 0,-16-17 0,0 0 0,0 1 1,0-1-1,17 17-1,-17-16 1,0-1 1,0 0 0,0 1-2,0-1 2,0 1-1,0-1 1,0 0-1,0 1 1,0-1 0,0 0 0,0 1-2,0-1 2,0 1 0,0-1 0,0 0-2,0 1 2,0-1 0,0 1 0,0-1-1,-17 17 0,17-17-1,0 1 2,0-1 0,-16 1-1,16-1 1,0 0-1,-17 17 0,17-16-1,0-1 1,0 0 1,-17 1 1,17-1-1,-16 17-1,16-16-1,0-1 1,0 0 2,-17 17-2,17-16-1,0-1 2,0 1-1,0-1 2,-17 17-3,17-17 2,0 1 1,0-1-3,-16 17 1,16-17 1,-17 17 1,17-16-3,0-1 5,0 1-5,-16 16 1,16-17 2,-17 17 2,17-17-6,0 1 7,-17 16-5,17-17 0,-16 17 0,16-16 4,-17 16-2,17-17 0,-16 17 0,16-17 1,-17 17-2,17-16 0,-17 16-1,17-17 6,-16 17-7,-1 0 6,17-16-3,-17 16-2,1 0 2,-1 0 3,1-17-1,-1 17 7,0 0 109,1 0-27,16-17-91,-17 17 2,1 0 4,-1 0-1,0 0-4,17-16-1,-16 16 2,-1 0-1,1 0 2,-1 0-5,0 0 2,1 0 1,-18 0 1,18 0-1,-1 0 3,1 0-6,-18 0 3,18-17 0,-1 17 4,1 0-6,-1 0 15,17-17-10,-17 17 1,1 0 4,16-16-11,-17 16 2,1 0 5,-1 0-1,0 0 2,1 0-6,16-17 0,-17 17-2,0 0 5,1 0-1,-1 0-4,1 0 4,-1 0-3,0 0 2,1 0 1,-1 0-4,1 0 6,-1 0 0,17-16 1</inkml:trace>
    </iact:actionData>
  </iact:action>
  <iact:action type="add" startTime="36704">
    <iact:property name="dataType"/>
    <iact:actionData xml:id="d4">
      <inkml:trace xmlns:inkml="http://www.w3.org/2003/InkML" xml:id="stk4" contextRef="#ctx0" brushRef="#br0">8572 3904 0,'-16'0'15,"16"17"0,16 0-11,-16-1-2,0 1 1,17-1 1,16 34-1,-33-33 0,17-1-2,-17 1 1,33 33 1,-17-33 2,-16-1-4,17 17 1,0-16 1,-1 0-2,-16-1 2,17 1-2,-1-1 2,-16 1-2,17 16 2,0-16 0,-1-17-2,1 17 1,-17-1 2,0 1-3,33-1 0,-16 1 3,-1-17-1,-16 17 0,17-17 12,-17-17 11,17 0-25,-17 1 1,0-1-1,0 1 1,16-1 0,-16 0-1,0 1 1,0-1 0,17 17-2,-17-33 1,16 16 1,1-16-1,-17 16 1,17 17-1,-17-33 1,16 33 0,1-16-2,-17-1 1,0 0 0,16 1 1,1 16 0,0-34-2,-1 18 2,1 16-1,0-33 1,-1 16-1,1 0 1,-1 17-1,1-16 1,-17-1-1,17 1 1,-1-1 0,1 17-1,-1-17 0,1 1 1,16 16 0,-33-17-1,0 0 0,17 17 0,-1-16 1,1 16 0,0 0-1,-17-17 0,16 1 1,1 16 0,0 0-1,-17-17 1,16 17-1,1 0 2,-17-17-2,16 17 2,1 0-1,-17-16-1,17 16 4,-17-17-4</inkml:trace>
    </iact:actionData>
  </iact:action>
  <iact:action type="add" startTime="37434">
    <iact:property name="dataType"/>
    <iact:actionData xml:id="d5">
      <inkml:trace xmlns:inkml="http://www.w3.org/2003/InkML" xml:id="stk5" contextRef="#ctx0" brushRef="#br0">8556 8091 0,'16'0'23,"-16"17"-23,0-1 2,17 1 0,-17-1 1,16 1-1,-16 0-1,0-1 2,17 1-1,-17-1 0,0 1-1,17 0 1,-17-1 0,0 1 0,16-17-1,-16 16 0,17 1 1,-17 0 1,16-17-1,-16 16-1,0 1 2,17-17-1,-17 17 0,0-1 2,17-16-3,-1 0 2,-16 17-1,0-1 2,17-16 0,-17 17 6,16-17 20,1 0-17,-17-17-10,17 17-2,-17-16 0,0-1 1,16 1 1,-16-1-1,0 0-1,17 17 0,-17-16 0,17-18 0,-1 18 1,1-1 0,-17 1-1,0-1 0,16 0 0,1 1 0,0-1 1,-17 1-1,0-1 0,16 0 0,1 17 0,-17-33 0,16 33 0,-16-16 0,17-1 0,0 0 0,-1-33 1,1 34-1,-17-1 1,16 1-1,1 16 0,-17-17 0,33-16 0,-33 16 0,17 17 0,-17-16 0,17-1 0,-17 0 0,16 17 0,1-16 0,-17-1 0,16 17 0,-16-17 0,0 1 1,17 16-2,-17-17 1,17 17 0,-1-16 0,-16-1 1,17 0-1,-1 1 1,1-1 1,0 17-1,-17-16-1,0-1 1,16 17-1,-16-17 1,17 17 1,-17-16-1,16 16 7</inkml:trace>
    </iact:actionData>
  </iact:action>
  <iact:action type="add" startTime="38256">
    <iact:property name="dataType"/>
    <iact:actionData xml:id="d6">
      <inkml:trace xmlns:inkml="http://www.w3.org/2003/InkML" xml:id="stk6" contextRef="#ctx0" brushRef="#br0">3339 8207 0,'0'0'3,"0"17"50,17 16-44,16 17-5,-16 16 5,16-16-6,-33-33 0,0-1-3,17 1 3,-17 0 0,0-1-1,16-16 0,-16 17 0,0-1 2,17-16-1,-17 17 0,16-17 9,-16 17-5,17-17 25,0 0-14,-17 16-16,16-16 4,1 0 4,-1 0-6,-16 17-2,17-17 6,0 0-1,-1 0-2,1 0-2,0 0 1,-1-17 0,1 17 0,-17-16-4,16-1 1,1 17 0,-17-17 0,17 17 1,-1-16-1,1-1 1,-17 1-1,16 16 0,-16-17 0,17 17 0,0-17 0,-1 1 1,1-1 0,-1 1 0,1-1-1,0 0 0,-1 17 0,-16-16 0,17 16 0,-17-34 0,33 34 0,-33-16 0,17 16 0,-17-17 0,16 1 0,1 16 0,0-17 0,-1-16 1,1 33-1,-1-17 0,1 1 1,16-1 0,-33 0-1,17 17 0,-17-16 0,17 16 0,-1-17 0,1 1 0,-1-1 0,18 0 1,-18-16 0,1 33 0,-17-17-1,16 17 0,1 0 0,-17-16 0,17 16 1,-17-17-1,16 17 1,-16-16-1,17 16 0,-1 0 0,-16-17 0,17 17 1,-17-17 0,17 17-1,-1 0 2,-16-16-2,17 16 0,-17-17 0,17 17 1,-1-16 2,1 16-1,-1-17-1,1 17 3,-17-17-4,17 17 2,-17-16 0,16 16-2,1-17 2,-1 0 5,-16 1-2,17 16-6,-17-17 8,17 17-2,-17-16-4</inkml:trace>
    </iact:actionData>
  </iact:action>
  <iact:action type="add" startTime="46644">
    <iact:property name="dataType"/>
    <iact:actionData xml:id="d7">
      <inkml:trace xmlns:inkml="http://www.w3.org/2003/InkML" xml:id="stk7" contextRef="#ctx0" brushRef="#br0">16878 9569 0,'17'0'13,"-1"0"-3,67 0-4,-66 0-5,50 0 4,-51 0-3,84 0 3,-84 0-3,101 0 4,-101 0-5,101 0 5,-101 0-4,117 0 1,-100 0-2,34-16 2,-51 16-3,34-17 3,-33 17-2,83 0 1,-51-16 1,-32 16-3,33 0 3,-17-17-3,17 17 4,-34 0-4,68 0 2,-68 0-1,51-17 0,-1 1 1,1-1 0,-18 17-1,-32 0 0,0 0 0,-1 0 0,34 0 0,-33 0-1,49-16 1,-16 16 0,-33 0 0,32 0 0,-15-17 1,-18 17-2,17 0 1,1 0 0,-1 0 0,17-17 0,-34 17 0,34 0 0,-17 0 0,34 0 0,-1 0 1,-49 0-1,16 0 0,17-16 0,-17 16 0,0 0 1,1 0-1,-18 0-1,17-17 1,1 17 0,-1 0 0,-16 0 0,16-16 0,-17 16 0,1 0 0,16 0 0,-16 0 0,16 0 0,-16 0 0,-1 0 0,17 0 0,-16 0 0,0 0 0,-1 0 0,1 0 0,0 0 0,16 0 0,-17 0 0,18 0 1,-18 0 0,1 0-1,-1 0 0,1 0 1,16 0 0,-16 0 0,16 0 0,-16 0 0,-1 0 0,1 0-1,0 0 0,-1 0 0,1 0 0,-1 0 1,1 0 0,0 0-1,-1 0 0,1 0 1,-1 0-1,1 0 1,0 0-1,-1 0 0,1 0 1,0 0-1,-1 0 0,1 0 1,-1 0-1,1 0 0,0 0 1,-1 0-1,1 0 0,-1 0 0,1 0 1,0 0-1,-1 0 0,1 0 0,-1 0 0,1 0 0,16 0 1,-16 0-1,16 0 1,-16 0 0,-1 0-1,34 0 0,-33 0 1,16 0-1,-16 0 0,-1 0 0,18 16 0,-18-16 0,1 0 0,-1 0 0,1 0 0,0 0 0,-1 0 0,17 0 0,-16 0 0,0 0 0,16 0 0,-17 0 0,18 0 1,-18 0-1,1 0 0,0 0 0,-1 0 0,1 0 0,16 0 0,-16 0 1,-1 0-1,1 0 0,-1 0 0,1 0 0,16 0 1,-16 0 0,-1 0-1,1 0 0,0 0 1,-1 0 0,18 0 0,-18 0 0,1 0 0,16 0 0,-16 0 1,-1 0-1,1 0 1,-1 0-2,1 0 2,0 0-1,-1 0 1,1 0-1,-1 0 1,1 0-1,0 0 1,-1 0-2,1 0 2,0 0-1,-1 0 1,1 0-1,66 0 12,-67 0-12,1 0 2,0 0 1,-1 0-2,1 0 8</inkml:trace>
    </iact:actionData>
  </iact:action>
  <iact:action type="add" startTime="47935">
    <iact:property name="dataType"/>
    <iact:actionData xml:id="d8">
      <inkml:trace xmlns:inkml="http://www.w3.org/2003/InkML" xml:id="stk8" contextRef="#ctx0" brushRef="#br0">13606 9935 0,'16'0'75,"17"0"-69,-16 0-4,16 0 4,-16 0-5,16 0 4,-16 0-3,49 0 3,-49 0-4,82 0 5,-82 0-4,133 0 4,-117 0-5,116 0 1,-99 0 1,33 0 0,17-17 0,-34 1 0,1 16-1,-17 0 0,-1 0 1,-32 0-2,50-17 0,-18 17 2,1 0-1,-17-16 0,17 16-1,-33 0 0,-1 0 0,1 0 0,0 0 0,-1 0 0,1 0 0,0 0 0,-1 0 0,1 0 0,-1 0 0,1 0 0,0 0 1,-1 0-1,1 0 1,-1 0-1,1 0 1,0 0-1,-1 0 1,1 0 0,-1 0 2,1 0-2,0 0 5,-1 0 6,1 0-2,0 0-8,-1 0 2,1 0-1,-1 0-1,1 0-2,0 0 2,-1 0 0,1 0-1,-1 0-1,1 0 1,0 0 0,-1 0 0,1 0-1,0 0 1,-1 0 0,1 0-1,-1 0 0,1 0 1,0 0 0,16 16-1,-17 1 1,1-17-1,0 0 1,-1 0-1,1 0 0,-1 16 0,18 1 1,-18-17 0,1 0-1,-17 17 0,17-17 0,-1 0 0,17 0 0,-16 0 1,16 16-1,-16 1 1,-1-17-1,1 0 0,0 0 1,-1 0-1,1 0 0,-17 16 0,16-16 0,1 0 0,0 0 1,-1 0-1,1 0 1,-17 17-1,17-17 0,-1 0 2,1 0-1,-1 0 6</inkml:trace>
    </iact:actionData>
  </iact:action>
  <iact:action type="add" startTime="49389">
    <iact:property name="dataType"/>
    <iact:actionData xml:id="d9">
      <inkml:trace xmlns:inkml="http://www.w3.org/2003/InkML" xml:id="stk9" contextRef="#ctx0" brushRef="#br0">17127 10001 0,'17'0'19,"0"0"0,-1 0-5,1 0-8,-1 0 1,1 0-3,33 0 6,16 0-1,34 17 0,-83-17-6,66 0 3,-33 0-1,-17 0-4,17 0 2,-34 0-2,17 0 3,-16 0-3,33 0 2,-34 0-2,18 0 2,-18 0-2,1 0 1,33 0 2,-34 0-2,1 0 0,0 0-2,-1 0 3,1 0 0,-1 0-3,1 0 2,0 0 2,-1 0-2,1 0 0,-1 0 1,1 0-1,0 0 2,-1 0-1,1-17 2,0 17 6,-1 0 1,-16-16-6,17 16-4,-1 0 7,1 0-4,0 0-2,-1 0 0,1 0-1,-1 0 1,1 0 0,0 0-1,-1 0 0,1 0 0,0-17 0,-1 17 2,1 0-3,-1 0 1,1 0 0,0 0 2,-1 0-3,1 0 1,-1 0 0,1 0 1,0 0-1,-1 0 0,1 0 1,-1 0 0,1 0-1,0 0 1,-1 0 0,1 0 0,0 0-1,-1 0 0,1 0 0,-1 0 0,1 0-1,0 0 1,-1 0 0,17 0 0,-16 0 0,16 0 0,-16 0 0,-1 0-1,1 0 0,0 0 0,-1 0 0,1 0 0,0 0 0,-1 0 0,1 0 0,16 0 0,-16 0 0,-1 0 0,1 0 0,-1 0 0,1 0 0,16 0 0,1 0 1,-18 0-2,1 0 1,-1 0 0,34 0 0,-17 0 0,-16 0 0,0 0 0,16 0 0,0 0 0,-16 0 0,-1 0 0,18 0 0,-1 0 0,0 0 0,-16 0 0,-1 0 0,17 0 0,-16 0 0,16 0 0,-16 0 0,16 0 0,-16 0 0,-1 0 0,18 0 0,-18 0 0,17 0 0,-16 0 0,16 0 0,0 0 0,-16 0 0,16 0 1,-16 0-1,0 0 0,16 0 0,-17 0 1,1 0-1,-17 17 0,33-17 0,-16 0 1,-1 0-1,1 0 0,0 16 1,-1-16-1,1 0 0,-1 0 1,1 0 1,0 0 1,-1 0-1,1 0 50,-17 17-52,17-17 5,-1 0-2,1 0 0,-1 0-1,1 0 1,0 0 0,-1 0 0,1 0-3,-1 0 4,1 0-1,0 0 1,-1 0-2,1 0 4,-1 0-3,1 0 4,0 0-5,-1 0 7,1 0 2,0 0-3,-1 0-6,1 0 2,-1 0 0,1 0-1,0 0-2,-1 0 2,1 0 1,-1 0-2,1 0-1,0 0 2,-1 0 0,1 0 2,0 0-6,-1 0 4,1 0 0,-1 0-2,1 0 1,0 0-2,-1 0 2,17 0 0,-16 0 0,16 0-1,-16 0 2,-1 0-3,1 0 1,0 0-1,-1 0 1,1 0 0,0 0 0,-1 0-1,1 0 1,-1 0 1,1 0-1,0 0-1,-1 0 2,1 0-1,-1 0 1,1 0-1,0 0 1,-1 0-1,-16 17-1,17-17 1,-1 0 0,1 0 1,0 0 1,-1 0 0,1 0 1,0 16-3,-1-16 6,1 0-1,-1 0 1,1 0-1,0 0 5,-1 0-3,1 0-4,-1 0-4,1 0 3,0 0-1,-1 0 1,1 0-3,-1 0 2,1 0-1,0 0 1,-1 0-2,1 0 1,0 0 1,-1 0-1,1 0-1,-1 0 2,1 0-1,0 0 0,-1 0 0,1 0 0,-1 0 1,1 0 0,0 0-2,-1 0 1,1 0 2,0 0 0,-1 0-1,1 0 3,-1 0 68,1 0 42,0 0-111,-1 0 1,1 0 0,-1 0-1,1 0 1,0-16-4,-1 16 1,1 0 1,-1 0-1,1 0 2,0 0 9,-1 0 9,1 0-18,0 0 2,-1 0-3,1 0 0,-1 0-2,1 0 1,0 0 1,-1 0-1,1 0-1,-1 0 1,1 0 0,0 0 1,-1 0-1,-16-17 0,17 17-3,-1 0 4,1 0 0,0 0-2,-1 0 1,1 0 1,-17-17-2,17 17 4,-17-16 2,16 16-2,1 0 28,-1 0-18,1 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4:23.3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5447">
    <iact:property name="dataType"/>
    <iact:actionData xml:id="d0">
      <inkml:trace xmlns:inkml="http://www.w3.org/2003/InkML" xml:id="stk0" contextRef="#ctx0" brushRef="#br0">3821 4154 0,'17'0'64,"-1"0"-64,1 0 3,-1 0-1,18 0 0,-18 0 0,1 0 0,0 0-1,-1 0 0,17 0 0,-16 0 1,16 0 0,-16 0-1,-17 16 0,33-16 1,0 0-1,-16 0 1,0 0-1,-1 0 0,1 0 0,16 0 0,-16 0 1,-1 0-1,1 0 0,-1 0 0,1 0 0,0 17 0,-1-17 1,1 0-1,16 0 1,-16 0 0,-1 0-1,1 0 0,0 0 0,-1 0 0,1 16 0,-1-16 2,1 0-3,0 0 1,-1 0 0,1 0 1,-1 17-1,1-17 0,0 0 0,-1 0 0,1 0 0,-1 0 0,1 0 1,0 0-1,-1 0 0,18 0 1,-18 0 0,1 0-1,16 0 1,-16 0 0,-1 0-1,1 0 1,-1 0 0,1 0-1,0 0 1,-1 0 0,1 0 0,-1 0-1,1 0 2,0 0-1,-1 0 1,1 0-1,0 0 1,-1 0 0,1 0 3,-1 0-4,1 0 6,0 0 2,-17 17-6,16-17 3,1 0-3,-1 0 4,1 0-4,0 0 2,-1 0-3,1 0-1,0 0 2,-1 0-1,1 0 1,-1 0-3,1 0 3,0 0-1,-1 0 1,1 0-1,-1 0 0,1 0 2,-17-17-3,17 17 1,-1 0 0,-16-17 0,17 17 4,-1 0 73</inkml:trace>
    </iact:actionData>
  </iact:action>
  <iact:action type="add" startTime="18335">
    <iact:property name="dataType"/>
    <iact:actionData xml:id="d1">
      <inkml:trace xmlns:inkml="http://www.w3.org/2003/InkML" xml:id="stk1" contextRef="#ctx0" brushRef="#br0">6047 4685 0,'0'17'99,"0"-1"-90,17-16-8,-17 17 3,16-17 0,-16 17-3,17-17 1,-17 16-1,0 1 4,17-17-3,-17 16 1,16-16-1,-16 17 0,0 0 0,17-17 0,-17 16-1,16-16 0,-16 17 2,17 0-1,-17-1 0,0 1 1,17-17-2,-17 16 1,0 1 1,0 0-2,16-17 0,-16 16 2,17-16-2,-17 17 1,0-1 1,0 1-2,16-17 1,-16 17-1,0-1 2,17-16-1,-17 17 0,0-1-1,0 1 2,17 0 0,-17-1 0,0 1-1,0 0 0,16-17-1,-16 16 1,17 1 0,-17-1 1,0 1-2,0 0 1,16-17-1,-16 16 1,0 1 0,17-1-1,-17 1 1,0 0 1,17-1-1,-17 1-1,0 0 1,16-17-1,-16 16 1,0 1 0,0-1-1,0 1 2,17-17-2,-17 17 0,0-1 2,0 1-2,0-1 1,17 1 1,-17 0-1,0-1-1,0 1 2,16 0-1,-16-1 0,0 1-1,17-17 0,-17 16 1,0 1 1,0 0-1,0-1-1,16 1 2,-16-1 0,0 1 0,0 0 0,17-17-2,-17 16 0,0 1 3,0-1 0,0 1 0,17-17-2,-17 17-1,0-1 6,16-16-4,-16 17-2,0 0 5,0-1-3,0 1 3,17-17-4,-17 16 7,0 1 3,0 0-6,0-1 4,0 1-2,16-17-3,-16 16-4,0 1 3,0 0 3,0-1-2,0 1 2,0 0-5,0-1 4,17-16-3,-17 17 0,0-1 4,0 1-2,0 0 3,0-1 4,0 1-1,0-1 1,0 1-6,0 0 3,-17-17-1,17 16-7,0 1 7,0-1-4,-16-16-2,16 17 4,-17-17 1,17 17-4,-16-17 3,16 16-1,0 1 4,-17-17-2,17 17 4,-17-17-3,17 16-2,-16-16 0,-1 0-1,17 17-2,0-1 33,-16-16-34,-1 0 21,17 17-21,-17-17 10,1 0-7,16 17-3,-17-17 152</inkml:trace>
    </iact:actionData>
  </iact:action>
  <iact:action type="add" startTime="27165">
    <iact:property name="dataType"/>
    <iact:actionData xml:id="d2">
      <inkml:trace xmlns:inkml="http://www.w3.org/2003/InkML" xml:id="stk2" contextRef="#ctx0" brushRef="#br0">2708 8141 0,'17'0'6,"-1"0"5,1 0 3,-1 0-8,1 0 0,0 0 0,16 0 2,0 0-4,0 0 3,-16 0-6,49 0 5,-49 0-5,83 0 4,-67 0-4,100 0 4,-117 0-3,134 0 1,-67 0 2,-33 0-4,50 0 1,-17 0 1,33 0-1,-33 0 1,-17 0 0,17 0 1,-49 0-3,49 0 1,-17 0 1,1 0 0,-51 0-3,34 0 3,-33 0-3,16 0 2,0 0-2,-16 0 2,-1 0-1,67 0 0,-66 0 1,16 0-1,0 0 1,1 0 0,-18 0-1,18 0 1,-18 0-1,1 0 0,16 0 1,-16 0 0,16 0-1,-17 0 2,1 0-2,0 0 0,-1 0 1,1 0-1,-17-17-1,16 17 1,1 0 0,0 0 0,-1 0 0,1 0 1,16 0 0,-16 0 0,-1 0 0,1 0-1,0 0 1,-1 0 0,1-16-1,-1 16 0,1 0 1,0 0 0,-1 0 0,1 0-1,0 0 1,-1 0 0,1 0 0,-1 0-1,1 0 2,16 0-1,-16 0 0,-1 0 0,1 0 0,0 0 0,-1 0-1,1 0 1,-1 0 0,1 0 0,0 0-1,-1 0 1,1 0 0,0 0 0,-1 0 0,1 0 0,-1 0 2,1 0-2,0 0 63,-1 0-38,1 0-21,-1 0 2,1 0-4,-17-17 0,17 17-1,-1 0 6,1 0-5,-1 0 0,1 0 2,-17-17-3</inkml:trace>
    </iact:actionData>
  </iact:action>
  <iact:action type="add" startTime="32327">
    <iact:property name="dataType"/>
    <iact:actionData xml:id="d3">
      <inkml:trace xmlns:inkml="http://www.w3.org/2003/InkML" xml:id="stk3" contextRef="#ctx0" brushRef="#br0">1130 9171 0,'16'0'95,"1"0"-88,0 0-1,-1 0-1,18 0 4,-18 0-8,34 0 4,-33 16-4,16-16 3,-17 0-3,18 0 2,-18 0-2,1 17 2,-1-17-2,18 0 2,-1 0 1,-16 0-3,16 0 1,0 17 1,0-17-2,-16 0 1,-1 0 0,1 0-2,0 0 2,-1 0-2,1 0 2,0 16-1,16-16 1,0 0 0,-33 17-1,33-17 0,-16 0 1,-1 0 0,1 0-2,16 0 2,-16 0 0,-1 0-2,1 16 1,0-16 0,-1 0 0,1 0 1,0 0-2,16 17 1,0-17 0,-16 0-1,-1 0 1,17 0 0,-16 0 0,0 0 0,-1 0 0,1 0 0,-1 17 0,34-17 1,-33 0-1,0 16 0,16-16 0,-17 0 0,1 0 0,0 0 0,16 0 0,-17 0 0,18 0 0,-1 0 0,0 17 0,-16-17 0,-1 0 0,18 0 0,-18 0 0,1 17 0,16-17 0,-16 0 0,-1 0 0,1 0 0,-1 0 0,1 0 0,0 0 0,33 0 0,-34 0 0,17 0 0,-16 0 0,0 16 0,-1-16 1,1 0-1,-1 0 1,1 0-1,0 0 0,-1 0 0,1 0 2,-1 0-1,18 0 0,-34 17-2,16-17 1,1 0 2,0 0-3,-1 0 4,1 0-2,-1 0 1,1 0-1,0 0 2,-1 0 2,1 0 1,-1 0-2,1 0 3,0 0 2,-1 0-4,1 0 0,0 0-3,-1 0 2,1 0 0,-1 0-1,1 0-3,0 0 4,-1 0-1,1 0 2,-1 0-5,1 0 4,0 0 1,-1 0 0,1 0-2,-17 16 0,16-16 0,1 0 3,0 0 0,-1 0-3,1 0 2,0 0-1,-1 0 0,1 0-3,-1 0 3,1 0-1,0 0 0,-1 0-2,1 0 1,-1 0 1,1 0 0,0 0-2,-1 0 2,1 0 0,-1 0-1,1 0 1,0 0-1,-1 0 1,1 0 0,-17-16-1,17 16 0,-1 0-2,1 0 3,-17-17-2,16 17 0,1 0 2,0 0-1,-1 0 1,1 0 1,-1 0 0,1 0-3,0 0 3,-1 0 1,1 0 2,0 0-3,-1 0 9,1 0 0,-1 0-1,1 0-9,0 0 4,-1-16-2,1 16 0,-1 0-4,1 0 4,0 0 0,-1 0 2,1 0-2,-1 0 6,-16-17 0,17 17-9,0 0 11,-1 0-3,1 0-7,0 0 4,-1 0 0,1 0 0,-1 0-4,1 0 4,0 0 2,-1 0 5,1 0-6,-17-17-5,16 17 40,1 0-17,0 0 1,-17-16-25,16 16 2,1 0 5,-17-17-5,16 17 1,-16-17-2,17 17 0,0 0-1,-17-16-2,0-1 3,16 17-2,-16-16 2,17 16-1,-17-17 0,17 0 6,-17 1-5,16 16 4,-16-17-4,0 1 10,0-1 6,0 0-12,0 1 5,0-1-4,0 0-1,0 1-4,0-1 3,17 17-3,-17-16 0,0-1 6,0 0-6,0 1 10,16 16-10,-16-17 5</inkml:trace>
    </iact:actionData>
  </iact:action>
  <iact:action type="remove" startTime="36562">
    <iact:property name="style" value="instant"/>
    <iact:actionData xml:id="d4" ref="#d3"/>
  </iact:action>
  <iact:action type="add" startTime="36566">
    <iact:property name="dataType" value="strokeEraser"/>
    <iact:actionData xml:id="d5">
      <inkml:trace xmlns:inkml="http://www.w3.org/2003/InkML" xml:id="stk4" contextRef="#ctx0" brushRef="#br1">5914 11380 0</inkml:trace>
    </iact:actionData>
  </iact:action>
  <iact:action type="add" startTime="41005">
    <iact:property name="dataType"/>
    <iact:actionData xml:id="d6">
      <inkml:trace xmlns:inkml="http://www.w3.org/2003/InkML" xml:id="stk5" contextRef="#ctx0" brushRef="#br0">9552 8971 0,'17'0'118,"-1"0"-101,1 0-4,0 0-4,-17 17-3,16-17 9,1 0 5,-17 17-17,17-1 10,-1-16-3,1 0 6,-17 17-13,16-17 11,-16 16 20,17-16-30,0 0 12,-17 17-11,16-17-3,-16 17 5,17-17-2,-1 16 8,1-16 2,-17 17-13,17-17 6,-1 0 45,-16 17-49,17-1 4,-1-16 4,-16 17-7,17-17-5,-17 16 4,17-16 0,-17 17 4,16-17-5,-16 17-1,17-17 9,-17 16-9,17-16 8,-17 17 29,16-17-28,-16 16 5,17-16-14,-17 17 3,16-17 3,-16 17-4,17-17-1,-17 16 3,17-16-2,-17 17 3,16-17-5,-16 17 0,17-17 5,-17 16-2,16-16-4,1 0 14,-17 17-13,17-17 17,-17 16-14,0 1 2,16-17 3,-16 17-1,17-17-7,-17 16 17,16-16-8,-16 17-7,0-1 2,0 1 3,17-17-4,-17 17-2,0-1 2,17-16 0,-17 17-4,0-1 2,16-16 0,-16 17-1,0 0 4,0-1-1,17-16-4,-17 17 1,0 0 4,0-1 3,17-16-1,-17 17-1,0-1 51,0 1-39,0 0-8,0-1-1,16-16-7,-16 17-2,0-1 10,0 1 5,0 0 188,0-1-178,0 1 170,0 0-184,0-1 0,0 1-8,0-1 10,0 1 5,0 0 80,0-1-74,0 1-12,0-1-2,17-16-2,-17 17-2,0 0 7,16-17-10,-16 16 88,0 1-84,0 0 2,0-1 4,0 1-6,0-1 15,0 1 5,0 0-11,0-1-11,0 1 9,0-1 9,17-16 4,-17 17-23,0 0 0,0-1 16,0 1 64,0-1-34,0 1-45,0 0 2,0-1 2,0 1-2,0 0-6,0-1 7,0 1 5,0-1 20,0 1 1075,0 0-1098,0-1 2,0 1 34,0-1-42,0 1 6,-17-17-7,17 17 1,-16-17 0,16 16-2,0 1 2,-17 0 0,17-1-1,-16 1-1,16-1 4,0 1-3,-17-17-3,17 17 6,-17-17 1,17 16-6,-16-16 11,-1 0 17,17 17-28,-17-17 3,17 16-3,-16-16 1,-1 0-1,1 0 2,16 17-2,-17-17 0,0 0 1,1 0-1,16 17-1,-17-17 1,1 0 1,16 16-2,-17-16 1,17 17-1,-17-17-1,1 0 4,-1 16-1,1-16 1,-1 0-3,17 17 1,-17-17 0,1 0 3,16 17-3,-17-17 2,17 16-2,-17-16 0,1 0 584,-1 0-561</inkml:trace>
    </iact:actionData>
  </iact:action>
  <iact:action type="add" startTime="47283">
    <iact:property name="dataType"/>
    <iact:actionData xml:id="d7">
      <inkml:trace xmlns:inkml="http://www.w3.org/2003/InkML" xml:id="stk6" contextRef="#ctx0" brushRef="#br0">4054 11497 0,'16'0'45,"1"0"-41,33 16 0,0-16 2,16 0-2,-49 0-3,32 17 3,-32-17-2,83 0 2,-17 16 0,0-16-2,-17 0 0,-33 0 0,17 0 0,0 0 1,17 0-1,-18 0-2,1 17 2,0-17 0,17 0 0,-18 0 0,-15 0 0,32 0 1,34 0-1,-50 0 0,33 0 0,-67 0-1,1 0 1,-1 0-2,34 0 1,-33 0 0,0 0 0,-1 0 0,17 0 0,-16 0 0,0 0 0,16 0 0,-17 0 1,18 0-1,-1 0 0,-17 0 0,1 0 0,0 0-1,-1 0 2,1 0-1,0 0 0,-1 0 1,1 0-1,-1 0 0,1 0 1,16 0-1,-16 0 1,-1 0 0,1 0 0,0 0-2,-1 0 4,1 0 0,0 0 3,-1 0 74</inkml:trace>
    </iact:actionData>
  </iact:action>
  <iact:action type="add" startTime="51874">
    <iact:property name="dataType"/>
    <iact:actionData xml:id="d8">
      <inkml:trace xmlns:inkml="http://www.w3.org/2003/InkML" xml:id="stk7" contextRef="#ctx0" brushRef="#br0">10732 11164 0,'16'0'152,"1"0"-142,0 0-4,-1 0 1,1 17-2,-1-17 1,-16 17-2,17-17 0,0 0 6,-1 0-1,-16 16-6,17-16 36,-17 17 25,16-17-60,1 0 3,-17 16-3,17-16-1,-17 17 0,16-17 2,-16 17 0,17-17-1,-17 16 0,16-16 3,-16 17-5,17 0 1,-17-1 6,17 1-3,-1-17-2,-16 16-1,17 1 7,-17 0-8,17-17 2,-17 16 3,16-16 8,-16 17-4,17-17 73,-17 16-81,0 1 2,16-17-2,-16 17 0,17-17-1,-17 16 3,17-16-2,-17 17 2,16-1 0,-16 1 5,17-17-7,-1 0 5,-16 17-6,0-1 30,17-16-28,-17 17 2,0 0 3,17-17-2,-17 16-5,0 1 4,0-1-2,16 1 3,-16 0 0,17-17-2,-17 16-4,0 1 2,0-1 4,0 1-1,17-17-3,-17 17 1,0-1-1,16 34 23,-16-33-24,0-1 10,0 1 0,17-17-5,-17 17 609,0-1-603,0 1-8,0-1 5,0 1 102,0 0-97,0-1-9,0 1 111,0-1-105,16-16 5,-16 17 278,0 0-289,0-1 3,-16-16-4,16 17 0,0 0 2,-17-1-3,17 1 0,-16-17 3,16 16-5,0 1 6,0 0-5,-17-17 8,17 16-8,0 1 12,-17-17-11,17 16 3,0 1-3,0 0 8,0-1-4,0 1 0,0 0-5,-16-17-2,16 16 6,0 1 0,0-1-2,0 1 1,0 0-4,-17-1 3,17 1 1,0-1 0,0 1-4,0 0 8,0-1 3,0 1 63,0 0-71,-17-17-2,1 0 4,16 16-6,0 1 7,-17-17-6,17 16 2,-16 1-1,16 0 1,-17-17-1,0 16 0,17 1 2,-16-1-3,-1 1 4,17 0-1,-16-17-2,-1 16 2,17 1-3,-17-17 3,17 16-2,-16-16 6,16 17-8,0 0 11,-17-17-10,17 16 3,-17-16-1,17 17 9,-16-17-11,16 17 10,-17-17-10,1 0 7,16 16-8,-17-16 3,17 17-3,-17-17 7,17 16-5,-16-16 4,16 17-2,-17-17-2,1 0 0,16 17 0,-17-17 4,17 16-5,0 1 0,-17-17 1,1 16 4,-1-16-4,17 17 2,-16-17-1,16 17 3,-17-17-1,17 16-4,-17-16 7,17 17-2,-16-17-3,-1 0 0,17 17 5,-17-17-7,1 0 6,16 16-1,-17-16-4,1 0 0,16 17 0,-17-17 1,0 0 3,17 16-3,-16-16 0,-1 0-1,1 0 5,16 17-3,-17-17-2,0 0 5,1 0-4,-1 0 3,17 17-4,-16-17 1,-1 16 2,0-16-4,1 0 4,-1 0-1,17 17-4,-17-17 4,1 0 0,16 16-4,-17-16 2,1 0 4,16 17-5,-17-17 4,17 17-5,-17-17 4,1 0 11,16 16-8,-17-16 33,1 0-22,-1 0-5,0 0-1,17 17 6</inkml:trace>
    </iact:actionData>
  </iact:action>
  <iact:action type="add" startTime="57541">
    <iact:property name="dataType"/>
    <iact:actionData xml:id="d9">
      <inkml:trace xmlns:inkml="http://www.w3.org/2003/InkML" xml:id="stk8" contextRef="#ctx0" brushRef="#br0">1445 13823 0,'0'-17'70,"17"17"-66,0 0 3,-1-17-4,1 17-3,0 0 3,-1 0 0,1 0-1,-1 0 1,1 0-1,0 0 1,-1 0-1,1 0 0,-1 0 1,1 0 0,0 0-2,-1 0 1,1 0 1,0-16-1,-1 16-1,1 0 1,-1 0 0,1 0 0,0 0 0,-1 0 0,1 0 0,-1 0-1,1 0 2,16 0-1,-16 0 1,-1 0-1,1 0 0,0 0-1,-1 0 2,1 0-1,0 0 1,-1 0-1,1 0 2,-1 0-1,1 0 3,0 0-3,-1 0 15,1 0-1,-1 0-11,1 0-4,0 0 0,-1 0 1,1 0-1,-1 0-1,1 0 1,0 0 0,-1 0 0,1 0-1,0 0 0,-1 0 1,17 0 0,-16 0 0,0 0-1,-1 0 0,1 0 1,-1 0-1,18 0 1,-18 0 0,1 0-1,0 0 0,-1 0 0,1 0 0,-1 0 0,1 0 0,16 0 1,0 0-1,-16 0 1,0 0-1,-1 0 0,1 0 0,16 0 0,-16 0 1,-1 0-1,1 0 0,0 0 0,-1 0 0,1 0 0,-1 0 1,1 0-1,0 0 0,-1 0 1,1 0-1,-1 0 0,1 0 1,0 0 0,-17 16-1,16-16 0,1 0 0,-1 0 1,1 0 0,0 0 2,-1 0-2,1 0 2,0 0 2,-1 0 5,1 0-5,-1 0 15,1 0-13,0 0-1,-1 0-4,1 0 2,-1 0-1,1 0 0,0 0-2,-1 0 1,1 0 0,0 0-1,-1 0 0,1 0 0,-1 0 1,1 0-1,0 0 1,-1 0-2,1 0 2,-1 0 0,1 0-1,0 0-1,-1 0 2,1 0 0,-1 0-1,1 0-1,0 0 1,-1 0 1,1 0-1,0 0 0,-1 0 0,1 0 0,-1 0 1,1 0-1,0 0 0,-1 0 1,1 0 0,-1 0-1,1 0 1,0 0 0,-1 0 0,1 0 0,-1 0 0,1 0 0,0 0 0,-1 0-1,1 0 1,0 0 0,-1 0 0,1 0 0,-1 0-2,1 0 3,0 0 0,-1 0-1,1 0-2,-1 0 3,1 0-1,0 0-1,-1 0 0,1 0 1,0 0 1,-1 0-1,1 0-2,-1 0 2,1 0 0,0 0 0,-1 0-2,1 0 2,-1 0-2,1 0 1,0 0 0,-1 0 0,1 0 0,-1 0 0,1 0-1,0 0 1,-1 0 0,1 0 0,0 0-1,-1 0 1,1 0 0,-1 0 0,1 0-1,0 0 1,-1 0-1,1 0 0,-1 0 1,1 0 0,16 0 0,-16 0 0,-1 0 0,18 0 0,-18 0 0,1 0 0,0 0 0,16 0 0,-17 0 1,1 0-1,0 0-1,-1 0 1,1 0 0,-1 0 0,1 0-1,0 0 1,-1 0 1,1 0 0,-1 0-2,1 0 2,0 0 1,-1 0-1,1 0-1,0 0 4,-1 0-1,1 0 2,-1 0-3,-16-16 8,17 16-11,0 0 14,-1 0-2,1 0-7,-1 0 3,1 0-1,0 0 0,-1 0-4,1 0 4,16 0 6,-16 0-8,-1 0-1,1 0 2,0-17 1,-1 17 0,1 0-3,-1 0 5,1 0 0,0 0-1,-1 0-6,1 0 4,-1 0 0,1 0-1,0 0-3,-1 0 4,1 0 0,0 0 2,-1 0-5,1 0 7,-1 0 4</inkml:trace>
    </iact:actionData>
  </iact:action>
  <iact:action type="add" startTime="59319">
    <iact:property name="dataType"/>
    <iact:actionData xml:id="d10">
      <inkml:trace xmlns:inkml="http://www.w3.org/2003/InkML" xml:id="stk9" contextRef="#ctx0" brushRef="#br0">4751 13756 0,'0'0'4,"34"0"0,-18 0-1,17-17 3,1 1 1,15 16 0,1 0 2,17 0-4,-34 0-2,0-17 2,-16 17-4,16 0 2,-16 0-2,-1 0 2,1 0-2,16 0 1,-16 0 3,-1 0-4,34 0 2,0 0-1,-33 0 0,-1 0 0,17 0-1,-16 0 2,0 0-1,-1 0 0,1 0-1,-1 0 1,1 0-1,0 0 2,-1-16-1,1 16 0,0 0-1,-1 0 1,1 0 1,-1 0-1,1 0-1,-17-17 1,17 17-1,-1 0 1,1 0 1,-1 0-1,1 0-1,0 0 2,-1 0-1,1 0 0,-1 0-1,1 0 1,-17-17-1,17 17 0,-1 0 0,1 0 1,0 0 0,-1 0 0,1 0-1,-1 0 1,1 0 0,-17-16 0,17 16-1,-1 0 1,1 0-1,-1 0 1,1 0 0,0 0 0,-1 0-2,1 0 4,0-17-2,-1 17-1,1 0 1,-1 0 0,1 0-2,0 0 3,-1 0-1,1 0 0,-17-16-1,33 16 0,-16 0 1,-1 0-1,1 0 1,-1 0 0,18 0 0,-18 0 0,1 0 0,0 0-1,-1 0 0,1 0 1,-1 0-1,1 0 0,0 0 1,16 0 0,-17 0 0,1 0-1,0 0 0,-1 0 1,1 0-1,-1 0 0,1 0 0,0 0 0,-1 0 0,1 0 0,0 0 0,-1 0 0,1 0 0,-1 0 0,1 0 0,0 0 0,-1 0 0,1 0 0,-1 0 0,1 0 0,0 0 0,16 0 0,-16 0 1,16 0-1,0 0 1,-16 0-1,-1 0 0,1 0-1,-1 0 1,18 0 0,-18 0 1,1 0-1,-1 0 0,1 0 0,0 0 0,-1 0 0,1 0 0,0 0 0,16 0 1,-33-17-1,16 17 0,1 0 0,0 0 1,-1 0-1,1 0 0,-1 0 1,1 0-1,0 0 1,-1 0 0,17 0 0,-16 0 0,0 0 0,-1 0 0,1 0 0,0 0-1,-1 0 2,1 0-1,-1 0 2,1 0-3,0 0 3,-1 0 0,1 0 0,-1 0-2,1 0 1,-17-17-2,17 17 2,-1 0 1,1 0-3,0 0 2,-1 0 0,1 0 0,-1 0-1,1 0 0,0 0 1,-1 0-1,1 0 1,-1 0-2,1 0 1,16 0 0,-16 0 0,-1 0 0,1 0-1,0 0 0,-1 0 0,1 0 0,0 0 0,-1 0 1,1 0-1,-1 0 0,1 0 1,0 0-1,-1 0 0,1 0 0,-1 0 0,1 0-1,0 0 1,-1 0 2,1 0-2,-1 0 0,1 0 0,0 0 0,-1 0 0,1 0 1,0 0-1,-1 0 0,1 0 1,-1 0-2,1 0 1,0 0 1,-1 0-1,1 0 0,-1 0 1,1 0-1,0 0 0,-1 0 0,1 0 1,0 0-1,-1 0 0,17 0 1,-16 0-1,0 0 1,-1 0-1,1 0 1,-1 0 0,1 0-1,0 0 1,16 17 0,-17-17 0,1 0 0,0 0-1,-1 0 2,1 0-2,0 0 2,-1 0 1,1 0 1,-1 0-2,1 0 2,0 0 2,-1 0-2,1 0-3,-1 0 1,1 0 0,0 0 0,-1 0-2,1 0 1,-1 0 0,1 0 1,0 0-2,-1 0 1,18 0-1,-18 0 1,17 0 0,-33 17-1,17-17 0,0 0 1,16 0 0,-17 0 0,18 0 0,-18 0 0,1 0-1,-1 0 0,1 0 0,-17 16 0,17-16 0,-1 0 0,1 0 0,0 0 0,16 0 1,-17 0 0,1 0-1,0 0 0,-1 0 0,17 0 0,-16 17 1,0-17-1,-1 0 0,1 16 1,0-16-1,-1 0 0,1 0 0,-1 0 0,1 0 1,0 0 0,-1 0 0,1 17-1,-1-17 0,1 0 1,0 0 0,-1 0 1,1 0-2,-1 0 2,1 0 1,-17 17-2,17-17-1,-1 0 2,1 0 3,0 0-1,-1 0 0,1 0-2,-1 0 1,-16 16-2,17-16-1,0 0 3,-1 17-3,1-17 3,-1 0-1,1 0 0,0 0-2,-1 0 1,1 0 2,-1 0-2,1 0 1,0 0-1,-1 0 0,1 0 1,0 0 0,-1 0-1,1 0 1,-1 0-1,1 0-1,0 0 2,-17 16-2,16-16 2,1 0 0,-1 0-1,1 0 2,0 0 1,-1 0 0,1 0 0,0 0-1,-1 0-1,1 0 1,-1 0-2,1 0 0,0 0 1,-1 0-1,1 0 0,-1 0-1,1 0 0,0 0 2,-1 0-2,1 0 1,-1 0-1,1 0 0,0 0-1,-1 0 3,1 0-2,0 0 0,-1 0 1,1 0-1,-1 0 1,1 0-2,0 0 1,-1 0 0,1 0 0,16 0 0,-16 0 0,-1 0 0,1 0 0,-1 0 0,18 0 0,-18 0 0,18 0 1,-18 17-1,1-17 1,16 0-1,-16 0 0,-1 0 0,1 0 0,-1 0 0,1 0 0,0 0 0,16 0 0,-16 0 1,-1 0-1,1 0 0,16 0 0,0 0 1,-16 0-1,-1 0 1,1 0-1,0 0-1,-1 0 2,1 0-1,16 0 1,-16 0 0,-1 0 1,1 0-3,0 0 3,-1 0-2,1 0 2,-1 0-3,1 0 4,0 0 0,-1 0 1,1 0-2,-1 0 6,1 0 50,0 0-48,-1 0-5,1 0 1,-1 0 1,1 0 2,0 0 2</inkml:trace>
    </iact:actionData>
  </iact:action>
  <iact:action type="add" startTime="60968">
    <iact:property name="dataType"/>
    <iact:actionData xml:id="d11">
      <inkml:trace xmlns:inkml="http://www.w3.org/2003/InkML" xml:id="stk10" contextRef="#ctx0" brushRef="#br0">1711 13756 0,'-16'0'56,"-1"0"-52,0 0-1,1 0 0,-1 0 0,1 0 2,-1 0-5,0 0 1,1 0 0,-1 0 2,1 0-2,-1 0 1,0 0 0,1 0 0,-1 0-1,0 0 1,1 0 0,-1 0 0,1 0-1,-1 0 1,0 0 1,17-17-1,-16 17-1,-1 0 1,-16-16-1,16 16 0,1 0 2,-1 0-1,1 0-1,-1 0 0,0 0 0,1 0 1,16-17 0,-17 17-1,0 0 0,1 0 1,-1 0 1,1 0-2,-1 0 2,17-16-2,-17 16 0,1 0 3,-1 0-3,1 0 3,16-17-1,-17 17 0,17-17 0,-17 17 1,1 0 5,16-16 5,-17 16-13,1-17 9,16 1-4,0-1-3,-17 17-1,17-17 1,0 1 3,0-1-1,0 0-3,0 1 3,0-1 1,0 1 0,0-1 0,0 0-4,17 17 0,-17-16 1,16 16 0,-16-17 0,17 17 0,-1 0-1,-16-16 0,17-1 1,0 17 1,-17-17 0,16 17-4,1 0 3,-1 0 0,-16-16-2,17 16 0,0 0 3,-1 0-4,1 0 3,-1-17 0,1 17-1,0 0-2,-1 0 3,-16-17-2,17 17-1,0 0 3,-1 0-3,1 0 3,-1 0-1,1 0-1,0 0 1,-1 0 0,1 0-1,-1 0 0,1 0 0,0 0 0,-1 0 1,1 0-1,16 0 0,-16 0 0,16-16 1,-16 16 0,16 0-1,-17 0 2,1 0-2,0 0 0,16 0-1,-17 0 1,184 0 11,-184 0-11,1 0 0,0 0 0,-1 0 0,1 0-1,-1 0 2,1 0-1,0 0 0,-1 0 2,1 0-3,0 0 1,-1 0 1,1 0-1,-1 0 1,1 0 1,0 0-1,-1 0-2,1 0 4,-1 0 0,1 0 0,0 0 2,-1 0-3,1 0 15,-17 16-4,16 1 1,-16 0-15,17-17 7,-17 16-5,17-16 2,-17 17-2,0 0 6,0-1-5,0 1 3,0-1 0,0 1-1,0 0-2,0-1 2,0 1 0,0-1-1,0 1-1,0 0 2,-17-17-4,17 16 2,-17-16 0,17 17-3,-16-17 5,16 17-5,0-1 4,-17-16-4,1 0 3,16 17-3,-17-17 4,17 16-2,-17-16 0,1 0 1,16 17-2,-17-17 2,17 17-2,-16-17 0,-1 0 2,17 16 0,-17-16-1,1 0 5,16 17-7,-17-17 3,1 0 5,16 16-2,-17-16-1,0 0 8,1 0-8,-1 0 5,0 17-4,1-17 2,-1 0-6,1 0 4,-1 0-1,0 0 0,1 0-2,-1 0 2,1 0 1,-1 0 2,17 17-7,-17-17 16,1 0-16,-1 0 41,1 0 170,-1 0-181,0 0 332,1 0-355,-1 0-1,0 0-1,1 0-3,-1 0 2,1 0 1,-1 0-1,0 0 1,1 0-2,-1 0-2,1 0 4,-1 0-3,0 0 6,1 0 1,-1 0 2,0 0-4,1 0 26,16-17-28,-17 17 18,17-17-9,-16 17-9,-1 0 1,17-16-2,-17 16 4,17-17-2,-16 17 5,16-16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4:2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93">
    <iact:property name="dataType"/>
    <iact:actionData xml:id="d0">
      <inkml:trace xmlns:inkml="http://www.w3.org/2003/InkML" xml:id="stk0" contextRef="#ctx0" brushRef="#br0">14536 5682 0,'0'-17'53,"16"17"-48,1 0-2,0 0-2,-1 0 1,1 0 0,0 0 0,-1 0-1,1 0 1,-1 0 0,1 0-1,0 0 0,-1-16 1,1 16-1,16 0 1,0 0 0,-16 0-1,0 0 1,-1 0-1,1 0 0,-1 0 0,1 0 0,0 0 0,-1 0 0,1-17 0,-1 17 0,1 0 0,0 0 0,32 0 2,-15 0-2,-18 0 0,1 0 0,0 0 0,16 0 1,-17 0-1,1 0 0,0 0 0,16 0 0,0 0 0,0 0 1,-16 0-1,16 0 1,-16 0-1,-1 0 0,18 0 0,-18 0 1,17 0-1,-16 0 1,16 0-1,-16 0 1,-1 0-1,1 0 0,0 0 0,16 0 1,-16 0-1,-1 0 1,1 0-1,-1 0 0,18 0 0,-18 0 1,1 0-1,-1 0 0,1 0 1,0 0-1,-1 0 0,1 0 0,-1 0 2,1 0-2,0 0 0,-1 0 0,1 0 1,0 0-1,-17 17 0,16-17 0,1 0 0,-1 0 0,1 0 1,0 0 0,-1 0-1,1 0 0,-1 0 1,-16 16-1,17-16 0,0 0 1,-1 0-1,1 0 1,-1 0 0,1 0 0,0 0-1,-1 0 1,1 0 0,-17 17 0,33-17-1,-16 0 1,-1 0 1,1 0-2,0 0 1,-1 0 0,1 0 0,-1 0-1,1 0 1,0 0 0,16 0 1,-16 0-1,-1 0 0,1 0-1,-1 0 1,1 0 0,0 0 0,16 0 1,-17 0 0,18 0-1,-18 0 0,17 0 1,-16 0-1,0 0 0,-1 0 0,1 0 0,0 0 0,-1 0-1,1 0 1,-1 0 1,-16-17-2,17 17 0,0 0 0,-1 0 1,1 0 0,-1 0 0,1 0-1,0 0 1,-1-16 0,1 16 1,-1 0-2,1 0 2,0 0-1,-17-17-1,16 17 1,1 0 0,-17-16 0,17 16 0,-1 0 4,1 0 2,-17-17-7,16 17 4</inkml:trace>
    </iact:actionData>
  </iact:action>
  <iact:action type="add" startTime="8521">
    <iact:property name="dataType"/>
    <iact:actionData xml:id="d1">
      <inkml:trace xmlns:inkml="http://www.w3.org/2003/InkML" xml:id="stk1" contextRef="#ctx0" brushRef="#br0">1445 2891 0,'0'17'131,"17"-17"-131,0 0 4,-1 0-1,1 0 0,0 0-1,-1 0 1,1 0 0,-17 16-1,16-16-1,1 0 0,0 0 3,-1 0-1,-16 17-2,17-17 1,-1 0 0,1 0 2,0 0-2,-1 0 1,1 0 0,0 0-2,-1 16 1,1-16-1,-1 0 0,1 0 2,0 0-1,-1 0 0,1 0-1,-1 0 1,1 0 0,0 0 0,-1 0-1,1 0 1,-1 0 0,1 0 0,0 0-1,-1 0 1,1 0 1,0 0-1,-1 0-1,1 0 1,-1 0 0,1 0 1,0 0-2,-1 0 2,1 0 0,-17 17-2,16-17 4,1 0 109,0 0-104,-1 0 3,1 0-4,-17 17-3,16-17-5,1 0 1,0 0 4,-17 16-5,16-16 2,1 0 1,0 0-2,-1 17 1,1-17 0,-1 0 0,1 0-2,0 0 2,-1 0 0,1 0 0,-1 0-2,1 0 0,0 0 2,-1 0-1,1 0-1,0 0 2,-1 0 0,1 0 0,-1 0-2,1 0 3,0 0-1,-1 0 1,1 0-3,-1 0 3,1 0 0,0 0 2,-1 0-5,1 0 3,-1 0 0,1 0 0,0 0-2,-1 0 1,1 0 0,0 0 0,-1 0-2,1 0 1,-1 0 1,1 0-2,0 0 0,-1 0 1,1 0 0,-1 0 0,1 0-1,0 0 1,-1 0 0,1 0 0,-1 0 0,1 0 0,0 0 0,-1 0-1,1 0 1,0 0 0,-1 0 0,1 0 0,-1 0 0,1 0 0,0 0 2,-1 0-3,1 0 1,-1 0 2,-16-17-3,17 17 2,0 0-1,-1 0 3,1 0 8,-17-16-11,17 16 15,-1 0-12,1 0 3,-1 0-3,1 0-2,0 0-2,-1 0 2,1 0 0,-1 0-1,1 0 0,0 0 0,-1 0 0,1 0 0,-1 0-1,1 0 1,0 0 0,-1 0 0,1 0-1,0 0 1,-1 0 0,1 0-1,-1 0 1,1 0 0,16 0 0,-16 0 0,-1 0 0,1 0-1,0 0 1,-1 0 1,1 0-2,-1 0 1,1 0 0,0 0-1,-1 0 2,1 0-1,0 0 1,-1 0 0,1 0-2,-1 0 2,1 0 0,0 0 1,-1 0-3,1 0 3,-1 0 0,1 0-1,0 0-1,-1 0 1,1 0 0,0 0 0,-1 0 0,1 0-1,-1 0 0,1 0 1,0 0-2,-1 0 1,1 0 0,-1 0 0,1 0-1,0 0 1,-1 0-1,1 0 1,-1 0-1,1 0 1,0 0 0,-1 0 0,1 0-1,16 0 1,-16 0 0,-1 0 0,1 0 0,0 0-1,16 0 1,-17 0 0,1 0 0,0 0 0,-1 0-1,1 0 1,-1 0 0,1 0 0,0 0-1,-1 0 1,1 0 0,0-17 0,-1 17 0,1 0-1,-1 0 2,1 0-1,0 0 1,-1 0-1,1 0 1,-1 0 1,1 0 2,0 0-4,-1 0 3,-16-17-4,17 17 4,-1 0 2,1 0-5,0 0 4,-1 0 0,1 0 1,0 0-2,-1 0 1,1 0 4,-1 0 11,1 0 200,0 0-213,-1 0-3,1 0 0,-1 0-3,1 0 2,0 0 1,-1 0-1,1 0-2,0 0 1,-1 0 1,1 0 0,-1 0 1,1 0-3,0 0 2,-17 17-2,16-17 0,1 0 2,-1 0 0,1 0 1,0 0-1,-17 17 0,16-17-3,1 0 1,-1 0 2,-16 16 0,17-16-3,0 0 3,-1 0-2,1 0 3,0 0-1,-1 0 0,1 0-2,-1 0 3,1 0 0,-17 17-4,17-17 4,-1 0-2,1 0 6,-1 0 92,1 0-85,0 0-11,-1 0 4,1 0 0,-1 0 1,1 0-5,0 0 7,-1 0 1,1 0-1,0 0-4,-1 0-4,1 0 3,-1 0 0,1 0 0,0 0-4,-1 0 4,1 0 1,-1 0 1,1 0-4,0 0 19</inkml:trace>
    </iact:actionData>
  </iact:action>
  <iact:action type="add" startTime="11413">
    <iact:property name="dataType"/>
    <iact:actionData xml:id="d2">
      <inkml:trace xmlns:inkml="http://www.w3.org/2003/InkML" xml:id="stk2" contextRef="#ctx0" brushRef="#br0">5781 2974 0,'17'0'57,"-1"0"-53,1 0-2,0 0 0,-1 0 0,1 17 0,0-17 0,-1 0-1,1 0 0,-1 16 1,1-16-1,0 0 1,-1 0-1,17 0 1,-16 0 0,0 0-1,-1 0 0,1 0 0,0 0 0,-1 0 0,1 0 1,-1 0-1,1 0 0,0 0 0,-1 0 0,1 0 0,-1 0 0,1 0 0,0 0 0,-1 0 0,17 0 1,-16 0 0,0 0-1,-1 0 0,1 0 0,0 0 0,-1 0 0,1 0 0,-1 0 1,1 0-1,0 0 0,16 0 1,-17 0 0,1-16-1,0 16 1,-1 0-1,1 0 0,-1 0 1,1 0-1,0 0 1,16-17-1,-16 17 1,-1 0 0,1 0-1,-1 0 1,1-17 0,16 17 0,-16 0 0,-1-16 0,1 16-1,0 0 1,16 0 0,-16 0 0,-1 0 0,1-17-1,-1 17 0,1 0 0,0 0 1,-1 0-1,1-16 0,-1 16 1,1 0-1,0 0 0,-1 0 1,1 0-1,-1 0 0,1 0 1,0 0-1,-1 0 0,1-17 1,0 17-1,-1 0 1,1 0-1,-1 0 0,18 0 1,-18 0 0,1 0-1,-1 0 0,1 0 1,0 0-1,-1 0 1,1-17 0,16 17 0,-16 0 0,-1 0 0,1 0-1,0 0 1,-1 0-1,1 0 1,-1 0 0,1 0 0,0 0-1,-1 0 1,1 0 1,-1 0-1,1 0-1,0 0 2,-1 0 0,1 0 1,0 0-2,-1 0 4,1 0 1,-1 0 7</inkml:trace>
    </iact:actionData>
  </iact:action>
  <iact:action type="add" startTime="13020">
    <iact:property name="dataType"/>
    <iact:actionData xml:id="d3">
      <inkml:trace xmlns:inkml="http://www.w3.org/2003/InkML" xml:id="stk3" contextRef="#ctx0" brushRef="#br0">1661 4286 0,'17'0'61,"0"0"-59,-1 0 0,1 0 1,0 0-1,-1 0 0,1 0-1,-1 0 2,1 0-1,0 0 0,-1 0-1,1 0 0,-17-16 0,16 16 0,1 0 1,0 0-1,-1 0 0,1 0 1,-1 0 0,1 0-1,0-17 1,16 17 0,-16 0 0,-1 0 0,17 0 0,-16-16 0,0 16-1,-1 0 0,1 0 1,-1-17 0,18 17 0,-18 0 0,1 0 0,-1 0-1,1-17 1,0 17-2,-1 0 1,1 0 1,0 0-1,-1 0 0,-16-16 0,17 16 0,-1 0 0,1 0 1,0-17-1,-1 17 0,1 0 1,-1 0-1,1 0 0,16 0 1,-16-16 0,16 16 0,-16 0 0,16-17 0,-16 17 0,-1 0-1,1 0 0,-1 0 0,1 0 1,16 0 0,-16 0 0,16-17 0,-16 17 0,-1 0-1,1 0 0,0 0 1,-1 0-1,1 0 1,-1 0-1,1 0 0,0 0 1,-1 0-1,1 0 0,-17-16 0,33 16 0,-16 0 0,-1 0 1,1 0-1,-1 0 1,18 0 0,-18 0 0,1 0 0,16 0 0,-16 0 0,-1 0 0,1 0-1,0 0 1,-1 0 0,17 0 0,-16 0 0,0 0 0,-1 0-1,18 0 1,-1 0 1,-17 0-1,1 0 0,0 0 0,-1 0 0,1 0-1,-1 0 1,1 0 0,0 0 0,-1 0-1,1 0 1,-1 0 1,1 0-1,0 0-1,-1 0 2,1 0-1,0 0 0,-1 0-1,1 16 2,-1-16-1,1 0 0,0 0 0,-1 0 1,1 0-1,-1 0 0,1 0-1,0 0 1,-17 17 0,16-17-1,1 0 2,-1 0-2,1 0 1,0 0 0,-1 0 1,1 0-2,0 0 2,-1 0-1,1 0 0,-1 0-1,1 0 1,-17 17-1,17-17 0,-1 0 1,1 0-1,-1 0 1,1 0 0,0 0 0,-1 0-1,1 0 1,0 0 0,-1 0 0,1 0-1,-1 0 1,1 0 0,0 0 0,-1 0-1,1 0 1,-1 0 1,1 0-1,0 0-1,-1 0 2,1 0 0,-1 0 0,1 0 1,0 0-3,-1 0 5,1 0 0,0 0 1,-1 0-2,1 0 4,-1 0-2,1 0-1,0 0-4,-1 0 2,1 0 0,-1 0-1,1 0-1,0 0 1,-1 0-1,1 0 1,-1 0-2,1 0 2,0 0-1,-1 0 1,1 0-2,0 0 1,-1 0 1,1 0-1,-1 0-1,1 0 1,0 0 1,16 0-1,-17 0 0,1 0 0,0 0-1,-1 0 1,17 0 0,-16 0 0,0 0 0,-1 0 0,1 0-1,0 0 1,-1 0-1,1 0 1,16 0 0,-16 0 0,-1 0 0,1 0 0,-1 0-1,1 0 1,0 0 0,-1 0 0,1 16-1,0-16 1,-1 0 0,1 0 0,-1 0-1,1 0 1,0 0 0,-1 0 0,1 0-1,-1 0 1,1 0 0,0 0 0,-1 17-1,1-17 1,-1 0 0,1 0 0,0 0-1,-1 0 0,1 0 1,0 0-1,-1 16 1,1-16 0,-1 0-1,1 0 0,0 0 0,-1 0 1,1 0-1,-1 0 0,1 0 1,-17 17-1,33-17 0,-16 0 1,16 0 0,-16 17 0,-1-17-1,1 0 1,0 0-1,-1 0 0,1 0 1,-1 0-1,1 0 0,0 0 1,-1 0-1,1 0 0,-1 0 1,1 0-1,0 0 0,-1 0 1,1 0 0,0 0 0,-1 0-1,1 0 0,-1 0 1,1 0 0,0 0-1,-17 16 0,16-16 0,17 0 2,-16 0 0,0 0-1,-1 0 1,1 0-1,-1 0 1,1 0 1,0 0 3,-1 0-2,1 0-1,0 0 17,-1 0 14,1 0-19,-1 0-10,1 0 147,0 0-136,-1 0-3,1 0-3,-1 0 146,1 0-138,0 0-11,-1 0-5,1 0 1,-1 0 0,1 0 0,0 0-1,-1 0 1,1 0 1,0 0-1,-1 0-2,1 0 1,-1 0 1,1 0 0,0 0-2,-1 0 2,1 0 0,-1 0 1,1 0-3,0 0 4,-1 0 0,1 0 0,0 0 3,-1 0-3,1 0 7,-1 0 1,-16-16-9,17 16 8,0 0-2,-1 0 4,1-17-1,-1 17 1,1 0-10,0 0 4,-1 0-1,1 0-1,-1 0-4,1 0 1,0 0 1,-1 0-1,1 0-2,0 0 1,-1 0 1,1 0 0,-1 0-2,1 0 0,0 0 1,-1 0 1,1 0-3,-1 0 3,1 0-3,0 0 3,-1 0-3,1 0 1,-1 0 1,1 0 0,0 0 1,-1 0-3,1 0 3,0 0-1,-1 0-1,1 0 2,-1 0 0,1 0 2,0 0 0</inkml:trace>
    </iact:actionData>
  </iact:action>
  <iact:action type="add" startTime="16843">
    <iact:property name="dataType"/>
    <iact:actionData xml:id="d4">
      <inkml:trace xmlns:inkml="http://www.w3.org/2003/InkML" xml:id="stk4" contextRef="#ctx0" brushRef="#br0">7775 4270 0,'16'0'130,"1"0"-127,0 0 1,-1 0-1,1 0-1,-1 0 0,1 0 0,0 0 0,16 0 1,-17 0-2,1 0 1,0 0-1,-1 0 1,1 0 0,0 0-1,-1 0 0,17 0 1,-16 0 0,0 0 0,-1 0-1,1 0 0,-1 0 0,1 0 1,0 0-1,-1 0 0,1 0 1,-1 0-1,1-17 0,0 17 0,-1 0 0,1 0 0,0 0 0,-1 0 0,1-16 1,-1 16-1,1 0 0,0-17 1,16 17 0,-17 0 0,18 0 0,-34-17-1,16 17 1,18 0 0,-18 0 0,-16-16-1,17 16 0,-1 0 0,-16-17 1,17 17-1,0 0 1,-1 0 0,1 0-1,-1 0 1,-16-16-1,17 16 1,0 0 2,-1 0-2,1 0 3,-17-17-4</inkml:trace>
    </iact:actionData>
  </iact:action>
  <iact:action type="add" startTime="20891">
    <iact:property name="dataType"/>
    <iact:actionData xml:id="d5">
      <inkml:trace xmlns:inkml="http://www.w3.org/2003/InkML" xml:id="stk5" contextRef="#ctx0" brushRef="#br0">9785 6961 0,'16'0'98,"1"0"-95,0 0 2,-1 0 0,1 17-1,-1-17-2,1 0 3,-17 16-4,17-16 2,-17 17-2,16-17 3,-16 17 0,17-17-3,0 0 1,-17 16 2,16-16-2,-16 17 4,17-17-6,-17 16 2,16-16 2,1 17-1,0-17 3,-17 17-5,0-1 6,16-16-6,-16 17 0,17 0 6,-1-17-2,-16 16-4,0 1 4,17-17-2,-17 16-1,0 1 1,17-17 0,-17 17-1,0-1 1,16-16-2,-16 17 1,17-17-1,-17 16 0,0 1 2,16 0 0,-16-1 0,0 1-2,17-17 1,-17 17-1,0-1 1,0 1 1,17-1-2,-17 1 1,16-17-1,-16 17 1,0-1 0,0 1-1,17-17 0,-17 16 0,0 1 1,17 0 0,-17-1-1,0 1 1,0-1-1,0 1 0,16-17 0,-16 17 0,17-17 0,-17 16 0,0 1 1,0 0-1,0-1 0,16-16 0,-16 17 0,0-1 0,17 1 1,-17 0 0,0-1 0,17 1-1,-1-1 1,-16 1-1,17 0 1,-17-1-1,0 1 0,0 0 1,16-1-1,-16 1 1,0-1-1,17 1 0,-17 0 0,17-17 0,-17 16 0,0 1 0,16-1 0,-16 1 0,0 0 0,17-1 0,0 1 1,-17 0-1,0-1 0,16 17 1,-16-16 0,0 0 0,17-1 0,-17 1-1,16-1 0,-16 1 1,0 0-1,0-1 1,17 1-1,-17-1 1,0 18-1,17-18 2,-17 1-1,0 0 0,16-1-1,-16 1 2,0-1-1,17-16 0,-17 17-1,0 0 0,0-1 2,0 1 0,0-1 0,0 1-1,16-17-1,-16 17 2,0-1 1,0 1 1,0 0 2,0-1-5,0 1 2,0-1 2,0 117 18,0-116-23,0-1-1,0 1 2,0 0 0,0 16 1,-16-33-1,16 17-1,0-1 1,0 1 0,0-1-1,-17 1 1,17 0 0,-16-1 0,16 1 0,0-1 0,0 1 0,-17 0 0,17-1 0,0 1 0,0 0-1,0-1 1,-17-16-1,17 17 0,0-1 1,0 1-1,0 0 1,-16-1 1,16 1-1,-17-1 0,17 1 0,0 0 0,-16-1 0,16 1-1,0 0 2,0-1-1,-17-16 0,17 17-1,0-1 0,0 1 1,-17-17 0,17 17-1,0-1 1,-16 1-1,16-1 1,0 1 1,-17-17-2,17 17 0,0-1 0,-17 1 1,17-1 0,0 1 0,0 0-1,-16-17 0,16 16 0,-17-16 0,17 17 0,0 16 1,-16-33-1,16 17 0,0-1 1,0 1-1,0 0 0,-17-17 0,17 16 0,0 1 0,-17-1 1,17 1-1,-16 0 1,16-1-1,0 1 1,0 0-1,0-1 0,-17-16 0,17 17 0,0-1 1,-16 18 0,16-18 1,-17 17-1,17-16 0,0 0-1,0-1 1,0 1 0,-17-17-1,17 17 0,0-1 1,0 1 0,0-1 0,-16 1 0,16 0 0,0-1 0,-17-16-1,17 17 3,0-1 3,-17-16 5,17 17-11,-16-17 117,-1 0-100,1 0-9</inkml:trace>
    </iact:actionData>
  </iact:action>
  <iact:action type="add" startTime="23315">
    <iact:property name="dataType"/>
    <iact:actionData xml:id="d6">
      <inkml:trace xmlns:inkml="http://www.w3.org/2003/InkML" xml:id="stk6" contextRef="#ctx0" brushRef="#br0">9735 10965 0,'17'0'11,"-1"0"31,1 0-27,-1 0-9,1 0 6,0 0-4,-17 17-2,16-17-5,1 0 2,-1 16 2,-16 1-2,17-17 0,-17 16 0,17-16-2,-17 17 2,16-17-1,1 17 0,-17-1-1,17-16 1,-17 17 0,16 0 0,-16-1 1,17 1-2,-1-17 1,-16 16 0,17 1 1,0 0 1,-17-1-2,16-16 0,-16 17 1,17-17-1,-17 16 1,16-16 0,-16 17-1,17 0 4,-17-1-3,0 1 2,17-17-3,-17 17 1,16-17-1,-16 16 0,0 1 0,0-1 0,0 1 0,0 0 1,0-1-1,0 1 0,0-1 0,0 1 0,0 0 0,0 16 0,0-17 1,0 1-2,0 0 1,0-1-1,0 1 1,0 0 0,17-1-1,-17 17 1,0 1 0,0-18 0,0 1 0,0-1-2,0 1 1,16-17 0,-16 33 0,0-16 0,0 0 0,0-1 0,0 1 0,17-1 0,-17 1 0,0 0 0,0 16 1,0-17 0,0 1-1,0 0 0,17-17 0,-17 16 0,0 1 0,0-1 1,0 1-1,0 0 0,0-1 1,16-16-1,-16 34 0,0-18 1,0 1 0,0-1-1,17 1 1,-17 0 1,17-1-1,-17 1 1,0-1 2,16-16-4,-16 17 8,17-17 0,-17 17 0,0-1 1,16-16-6,1 0 14,-17 17 13,0 0-16,0-1-7,0 1-4,-17-1 1,17 1 0,-16-17-2,16 17-1,-17-1 0,17 1 2,-16-17-2,-1 0 0,17 16 0,-17-16 0,17 17 0,0 0 0,-16-17 0,16 16 0,-17 1 0,0-17 0,17 17 1,-16-1-1,16 1 0,-17-17-1,17 16 2,-16-16-2,-1 17 1,17 0-1,-17-1 3,17 1-2,-16-17 0,16 16-1,0 1 1,-17-17 0,17 17 0,-16-17-1,16 16 1,-17-16 1,17 17-2,0-1 1,0 1 2,-17-17-3,17 17 3,-16-17 1,16 16-4,0 1 3,0 0-1,-17-17 0,17 16 2,-16-16 170</inkml:trace>
    </iact:actionData>
  </iact:action>
  <iact:action type="add" startTime="32580">
    <iact:property name="dataType"/>
    <iact:actionData xml:id="d7">
      <inkml:trace xmlns:inkml="http://www.w3.org/2003/InkML" xml:id="stk7" contextRef="#ctx0" brushRef="#br0">9801 7094 0,'17'0'50,"0"17"-47,-1-17 4,-16 16-6,33 34 5,-33-33-4,50 66 6,17 83 1,-1-33-5,-66-117-3,33 51 3,-33-50-3,50 82 1,-33-49 1,16 0 0,0 16 1,-33-32-3,34 32 2,-1 1 0,-33-34-3,16 0 2,-16-16-1,34 32 0,-34-32 1,0 0-1,16 32 0,1-15 2,-1-18-2,-16 34 1,17-33 0,-17-1-2,17 18 2,-17-18-2,16 34 2,1-50-1,-17 50 1,17-33-1,-17 16 1,16-17 0,-16 1-1,17 33 0,-17-34 0,16 34 0,1-17 1,-17-16-1,0 16 0,17-16 0,-17 0 0,16 16 0,-16-17 0,0 18 0,0-18 0,17 17 0,-17-16 0,0 0 0,16 16 0,-16 0 0,17-16 0,-17-1 0,0 1 0,0 33 0,0-34 0,0 18 0,17-18 0,-17 18 0,0-1 0,16-17-1,-16 18 1,0-1 0,0-17 1,17 51-1,-17-34 0,0 0 0,0 1 0,0-18 1,0 34-1,16-33 0,-16 16 0,0-17 0,0 18 0,17-18 0,-17 18 0,0-18 0,0 17 0,0 34 0,0-51 0,0 1 0,0 16 0,17 1 0,-17-18 0,0 1 0,0-1 0,0 18 0,0-18 0,16 17 0,-16 1 0,0-18 1,0 17-1,0-16 0,0 0 0,0-1 0,0 1 0,0 0 0,0-1 0,0 1 0,0-1 0,0 1 1,0 0-1,17-1 0,-17 1 0,0 16 1,0-16 0,0-1 0,0 18 0,17-18 0,-17 1 0,0 16 0,0-16 1,0-1-1,0 1 0,0-1-1,0 1 2,0 0 0,0-1-1,0 1-1,0-1 1,0 1 0,16 0 0,-16-1 0,0 1 0,0 0 1,0-1-1,0 1 0,0-1 0,0 1 0,0 0 1,0-1-2,0 1 1,0-1 1,0 1-1,0 0-1,0-1 2,0 1-1,0 0-1,0-1 0,0 1 1,0-1 1,0 1-2,0 0 1,0-1 0,0 1 0,0-1-1,0 1 1,0 0 1,0-1-1,0 1-1,0 0 1,0-1 0,0 1 0,0-1 0,0 1 0,0 0 0,-16-17-1,16 16 0,0 1 0,0-1 1,-17 1-1,17 0 1,0-1 0,0 1 0,-17-1-1,17 1 1,0 0 0,0-1 0,-16 1-1,16 0 1,0-1 0,-17-16-1,17 17 0,-17-1 0,17 1 1,-16 0 0,16-1 0,-17 1 0,17-1-1,0 1 1,-16-17-1,16 17 0,-17-1 0,17 18 1,-17-34-1,17 16 0,0 1 1,-16-17-1,16 16 0,-17 1 0,1 16 1,16-16-1,-17 16 1,0-16 0,17-1 0,-16 1-1,16-1 1,0 1-1,-17-17 0,17 17 0,-16-1 0,16 1 0,-17 16 1,17-16 0,-17-1-1,17 1 0,-16 0 0,16-1 1,0 1-1,-17-17 0,17 16 0,0 1 0,-17-17 0,17 17 0,0-1 0,0 1 1,-16-17-1,16 17 1,-17-17-2,17 16 1,0 1 0,0-1 1,-16-16-1,16 17 0,0 0 1,-17-17-1,17 16 0,0 1 1,-17-1 2,1 1-2,16 0 0,0-1 1,-17-16 0,17 17-1,0 0 3,0-1-3,-16-16-1,16 17 8,-17-17 16,0 0-4,17 16-18,-16-16 18,-1 0 130,0 0-68</inkml:trace>
    </iact:actionData>
  </iact:action>
  <iact:action type="add" startTime="35779">
    <iact:property name="dataType"/>
    <iact:actionData xml:id="d8">
      <inkml:trace xmlns:inkml="http://www.w3.org/2003/InkML" xml:id="stk8" contextRef="#ctx0" brushRef="#br0">2658 5250 0,'17'0'99,"-1"0"-96,1 0-1,0 0 0,-1 0 0,1 0 1,-1 0-2,1 0 1,0 0 0,-1 0 0,1 0 0,0 17 0,-1-17-1,1 0 1,-1 0-1,1 0 0,0 0 0,-1 0 0,1 0 1,-1 0 0,1 0-1,0 0 0,-1 0 1,1 0 0,16 0 0,-16 0 1,-1 0-2,1 0 0,0 0 1,-1 0 0,1 0-1,-1 0 0,1 0 1,0 0 0,-1 0-1,1 0 0,-1 0 1,1 0 0,0 0-1,-1 0 0,1 0 1,0 0-1,-1 0 1,1 0 0,-1 0 0,1-17-1,0 17 0,-1 0 1,1 0-1,-1 0 1,1 0 0,0 0 0,-1 0-1,1 0 1,-1 0 1,1 0-1,0 0-1,-1-17 1,1 17 1,0 0 0,-1 0-2,1 0 2,-1 0 0,1 0 1,0 0-3,-1 0 3,1 0 0,-1 0 0,1 0-2,0 0 3,-1 0 0,1 0 2,-1 0-6,1 0 5,0 0-1,-1 0 0,1 0-2,0-16 6,-1 16-2,1 0 10,-1 0-11,-16-17 7,17 17 9,0 0 2,-1 0-7,17 0 9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8:2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47">
    <iact:property name="dataType"/>
    <iact:actionData xml:id="d0">
      <inkml:trace xmlns:inkml="http://www.w3.org/2003/InkML" xml:id="stk0" contextRef="#ctx0" brushRef="#br0">11895 7377 0,'16'0'1,"1"0"2,-1 0-1,1 0 1,0 0 2,-17-17-3,16 17 0,1 0 1,-1 0 5,1 0 5,0 0-3,-1 0-5,1 0 0,-17 17-3,17-17 0,-17 16 0,16-16-1,1 0 0,-17 17 1,16-17 0,-16 16-1,17 1 1,0-17-1,-17 17 1,16-17-1,1 16 0,-17 1 0,16-1 0,1 1 1,0-17 0,-17 17-1,16-1 0,17 1 1,-16-1 0,-17 1-2,17 0 1,-1-1 1,1 1-1,0 0 0,-1 16 1,1-33-1,-1 33 1,1-16-1,0-1 0,-1 1 1,1-1-2,-17 1 2,16 0-1,1-1-1,0 1 1,-1 16 0,1-16 0,-1-1 0,1 18 0,0-18 0,-1 1 0,1-1 0,0 1 0,-1 0 0,-16-1 0,33 18 0,-33-18 0,17 1 0,16 16 1,-16 0-1,16-16 0,-16 33 0,-1-34 1,1 17-1,16-16 0,-33 16 0,17-33 0,-17 17 0,0 0 0,33-1 0,-16 17 0,-1 1 1,1-1-1,-1-17 0,1 1 0,-17 0 0,17-1 0,-17 1 0,16 0 0,-16-1 0,17-16 0,-17 17 0,16-1 0,-16 1 0,17 0 0,-17-1 0,17 1 0,-1-1 0,-16 18 2,17-18-3,0 1 1,-17-1 0,16-16 0,-16 17 0,0 0 0,17 16 0,-1-33 0,-16 17 0,0-1 0,17 1 0,-17-1 0,17-16 0,-17 34 0,16-18 0,-16 1 1,17-1-1,-17 1 0,16 16 1,1-33-1,-17 17 0,0 0 0,17-1 0,-17 17 0,16-16 1,-16 0-1,17-17 0,-17 33 0,16-17 1,-16 1-1,0 0 0,0 16 0,17-33 0,-17 17 0,0 16 1,17-33-1,-17 16 0,16 1 0,-16 0 0,0-1 1,17 17-1,-17-16 0,17 0 0,-17-1 1,0 1-1,0-1 1,16 1-1,-16 16 1,0-16 0,0 0 0,17-17-1,-17 33 0,0-17 1,0 1 0,0 0 0,0-1-1,16 1 1,-16-1-1,0 1 1,0 0-1,0-1 1,0 1-1,17 0 1,-17 16 0,0-17 0,0 1 0,0 0 0,0-1-1,0 1 1,0-1-1,0 1 1,0 0 0,0-1-1,0 1 1,0 0 0,0-1 0,0 1-1,0-1 1,0 1 0,0 0 0,0-1 0,0 1 0,0-1 0,0 1-1,0 0 1,0-1 0,17-16-1,-17 17 0,0-1 1,0 1 0,0 0 0,0-1-1,0 1 1,0 0 0,0-1 0,0 1-1,0-1 1,0 1 0,0 0 1,0-1-2,0 1 1,0-1 0,0 1-1,0 0 1,0-1 0,0 18-1,0-18 1,0 1 0,0-1-1,16-16 0,-16 17 0,0 0 1,0-1-1,0 1 1,0-1-1,0 1 0,0 0 1,0-1 0,0 17-1,0-16 2,17 0-2,-17-1 1,0 1-1,0 0 0,16-1 1,-16 17 0,0-16 0,0 0-1,0-1 0,0 1 0,0-1 1,0 1-1,0 0 0,17-17 0,-17 16 0,0 1 0,0 0 0,0 16 0,17-17 1,-17 1-1,0 16 1,0-16 0,0-1-1,0 1 0,0 0 0,0-1 1,0 1-1,0 0 0,0 16 1,0-17 0,0 1-1,0 0 0,0-1 0,0 1 1,0-1-1,0 1 0,0 0 1,0-1-1,0 1 0,0-1 0,0 1 0,0 0 0,0-1 1,0 1-1,0 0 0,0-1 0,0 1 0,0 16 1,0 0 0,0-16-1,0-1 1,0 1-1,0 0 0,0-1 1,0 1-1,0 0 0,0-1 0,0 1 1,0-1-1,0 1 1,0 0-1,0-1 1,-17 1-1,17-1 1,0 18-1,0-18 1,0 1-1,0-1 2,0 1 0,0 0-1,0-1-1,0 1 3,0 0 2,-17-17-3,17 16-1,0 1 1,0-1 9,0 1 0,-16-17-6,16 17 1,-17-17-6,17 16 8,-16 1-7,-1-17 5,17 16-6,-17-16 5,17 17-4,-16-17 0,16 17 4,-17-17-5,17 16 3,-16-16-2,16 17 3,-17-17-3,17 17 3,-17-17-3,1 0 1,16 16-2,0 1 3,-17-17-1,17 16-1,-17-16 3,17 17-4,0 0 4,-16-17-3,16 16-1,-17 1 4,17-1 2,-16-16-4,16 17-2,0 0 1,0-1 4,-17-16-4,17 17 0,0 0 4,-17-1-3,17 1 2,-16-17-4,16 16 3,0 1 3,-17-17-6,17 17 1,0-1 4,-16-16-3,16 17 2,-17-17 1,17 16-4,-17-16 1,17 17 4,0 0-2,-16-17-4,16 16 9,-17-16-8,1 0 16,16 17-17,-17-17 11,17 16 3,-17-16-13,17 17 1,-16-17 7,16 17-4,-17-17-2,17 16-1,-17-16-2,17 17 5,-16-17-4,16 17-1,0-1 5,-17-16-4,17 17 3,-16-17-1,16 16-2,-17-16-1,17 17 1,0 0 5,-17-17-7,17 16 4,-16-16 1,16 17-3,0-1 0,-17-16 3,17 17-4,0 0 6,-16-17-5,16 16 3,-17-16-2,17 17-1,0 0 17,-17-17 5,1 0 55,16 16-75,-17-16 14,17 17-11,-17-17-5,17 16 2,-16-16 5,16 17-7,-17 0 5,17-1 1,-16-16-7,16 17 3,-17-17-4,0 16 6,17 1-1,-16 0-2,-1-17-1,17 16-2,-16-16 1,16 17 1,-17-17 0,17 16-1,-17 1 1,1-17 2,16 17-3,-17-1 1,1-16 2,16 17-3,-17-17 3,17 17-3,-17-17 3,17 16-3,-16 1 1,16-1 3,-17-16-4,17 17 4,-17-17-3,17 17 3,-16-1 0,-1-16 2</inkml:trace>
    </iact:actionData>
  </iact:action>
  <iact:action type="add" startTime="15076">
    <iact:property name="dataType"/>
    <iact:actionData xml:id="d1">
      <inkml:trace xmlns:inkml="http://www.w3.org/2003/InkML" xml:id="stk1" contextRef="#ctx0" brushRef="#br0">10267 10367 0,'0'17'62,"0"-1"-59,0 1 2,0-1 0,0 1-2,0 0 1,16-17-4,-16 16 2,17 1 1,-17-1-1,0 1 1,0 0 0,16-17-2,-16 33 1,0-16 1,17 16 0,-17-17 0,0 1-2,17 0 0,-17-1 1,0 1 0,0-1 0,0 1-1,16 0 1,1-17-1,-17 16 0,0 1 1,0-1 0,0 1 1,16 0-1,-16-1 1,0 1-2,0 0 2,17-17 0,-17 16-2,0 1 2,0-1-1,17 1 2,-17 0-1,16-1 2,-16 1-4,0-1 3,0 1 1,0 0-1,0-1-1,17-16-1,-17 17 0,0 0 3,0-1-1,0 1-2,0-1 3,0 1-1,17-17-2,-17 17 0,0-1 0,0 1 2,0-1 0,0 1 0,0 0-1,0-1-1,0 1 1,0 0 0,0-1 0,0 1-2,0-1 2,0 1-1,0 0 1,0-1-2,0 1 1,0-1 1,0 1-1,0 0-1,-17-1 1,17 1-1,0-1 0,0 1 1,0 0 0,0-1 0,0 1-1,-17-17 0,17 17 0,0-1 1,0 1 0,0-1-1,-16 1 1,16 0-1,0-1 1,0 1 0,0-1 0,0 1-1,0 0 1,0-1 0,-17 1 0,17 0-1,0-1 1,0 1 0,0-1 0,0 1-1,0 0 1,-17-1-1,17 1 1,0-1-1,0 1 1,0 0 0,0-1 0,0 1-1,0-1 1,-16-16-1,16 17 0,0 0 1,0-1 0,0 1 0,-17-17-1,17 17 0,0-1 2,0 1-2,0-1 1,0 18 1,-16-34-1,16 16-1,0 1 2,0-1-1,0 1-1,0 0 2,-17-17 0,17 16-2,0 1 2,0 0 1,0-1-1,0 1 2,-17-17 0,17 16-3,0 1 9,-16-17-6,16 17-2,0-1 53,-17-16-54,1 0 13,16 17-14,-17-17 10,17 16-6,-17-16-4,17 17 5,-16-17 6,16 17-6</inkml:trace>
    </iact:actionData>
  </iact:action>
  <iact:action type="add" startTime="18805">
    <iact:property name="dataType"/>
    <iact:actionData xml:id="d2">
      <inkml:trace xmlns:inkml="http://www.w3.org/2003/InkML" xml:id="stk2" contextRef="#ctx0" brushRef="#br0">3439 10035 0,'17'0'9,"-1"0"4,34 0 1,-33 0-11,99 0 0,-99 0-3,16 0 3,33 0 1,17 0 1,-66 0-4,49 0 1,1 0 3,-51 0-4,84 0 4,-67 0-5,117-17 2,-117 17-1,33 0 0,-49 0 1,0 0-2,33 0 1,33-17 1,16 17 0,-66 0 0,1 0-2,-1 0 2,17 0-2,0 0 1,-17 0 0,50 0 0,17 0 1,-67-16-1,100 16 1,-83 0 0,-1 0-2,34-17 2,-33 17-2,0 0 1,50 0 1,-50 0-1,-1 0 0,1 0 1,17 0-1,-17 0 0,-1 0 0,1 0-1,0-16 2,-17 16-1,17 0 0,17 0 0,-34 0 0,0 0 0,17 0 0,-17 0 1,-16 0-1,16 0 0,0 0 0,0-17 0,1 17 0,-1 0 0,-17 0 0,34 0 0,-17 0 0,1 0-1,-18 0 1,18 0 0,-1 0 0,0 0 0,-16 0 0,16 0 0,-17 0 0,1 0 0,16 0 0,1 0 1,-18 0-1,17 0 1,-16 0-2,0 0 2,-1 0-1,1 0-1,-1 0 1,1 0 1,16 0-1,-16 0 1,-1 0-1,1 0 0,0 0 0,-1 0 1,1 0-1,0 0 0,-1 0 2,1 0-1,-1 0-1,1 0 2,0 0 2,-1 0 1,1 0 0,-17-17 4</inkml:trace>
    </iact:actionData>
  </iact:action>
  <iact:action type="add" startTime="20310">
    <iact:property name="dataType"/>
    <iact:actionData xml:id="d3">
      <inkml:trace xmlns:inkml="http://www.w3.org/2003/InkML" xml:id="stk3" contextRef="#ctx0" brushRef="#br0">1030 9902 0,'17'0'1,"-1"0"7,1 0-4,0 0 38,-1 0-38,1 0 0,-1 0-2,1 0 0,0 0-1,-1 0 1,1 0 0,16 0 0,-33 16-1,17-16 1,-1 0-2,1 0 2,0 0-1,16 17 0,-17-17 1,1 0-1,33 0 0,-34 0 1,1 0-2,16 0 2,-16 0-2,0 0 1,49 17 1,0-17-1,-49 0 0,16 16 2,50-16-2,-66 0 0,16 17 0,17-17-1,-17 0 1,0 0 0,1 0 0,-1 0 0,50 0 0,-50 16 0,0-16 1,1 0-2,-1 17 1,17-17 0,-17 0 0,0 0 1,-16 0-1,33 0 0,-17 0 0,50 17 0,-50-17-1,0 16 1,1-16 1,-1 0-2,0 0 1,0 17 0,0-17 0,1 0 0,-1 0 0,0 0 0,0 0 0,1 17 0,-18-17 0,17 0 0,1 0 0,-1 16 0,-17-16 0,34 0 0,-16 0 0,-1 0 0,-17 17 0,1-17 0,16 0 0,-16 0 0,-1 0 0,1 0 0,16 0 0,-16 0 0,0 0 0,-1 0 1,17 0-1,-16 16 0,0-16 0,32 0 0,-32 0 0,16 17 1,-16-17-1,-1 0 0,1 0 0,0 0 0,-1 0 0,1 0 0,0 0 1,-1 0-1,1 0 0,-1 0 0,1 0 0,0 0 0,-1 0 0,17 17 0,-16-17 0,16 0 0,-16 0 0,16 0 1,-16 0-1,-1 0 0,1 0 0,0 0 0,-1 0 0,17 0 0,-16 16 0,0-16 0,-1 0 0,17 0 0,1 17 1,-18-17-1,1 0 0,0 0 0,16 0 0,-17 0 0,1 0 0,16 0 0,-16 0 0,-1 0 0,18 0 1,-1 0-1,-17 0 0,18 0 0,-18 0 0,1 0 0,0 0 0,16 0 0,-17 0 0,1 0 0,16 0 0,0 0 0,-16 0 0,0 0 0,-1 0 0,17 0 1,-16 0-1,16 0 0,-16 0 0,16 0 0,-16 0 0,-1 0 0,18 0 0,-18 0 0,1 0 0,-1 0 0,18 0 1,-18 0-2,1 0 1,16 0 0,-16 0 0,16 0 1,-16 0-1,-1 0 0,1 0 0,16 0 1,-16 0 0,-1 0-1,1 0 0,-1 0 0,1 0 1,0 0-1,-1 0 0,1 0 0,0 0 1,-1 0-1,1 0 1,-1 0-1,1 0 0,0 0 1,-1 0 0,1 0-1,-1 0 1,1 0 0,0 0 0,-1 0-1,1 0 1,-1-17 0,1 17 0,0 0-1,-1 0 1,1 0 0,0 0 0,-1 0-1,1 0 1,16 0 0,-16-16 0,-1 16-1,1 0 1,-1 0 0,1 0 0,0 0-1,-1 0 1,17 0 0,-16 0 0,0 0 0,-1 0-1,1 0 1,0 0 0,-1 0 0,1 0-1,-1 0 0,1 0 1,0-17 0,-1 17-1,1 0 1,-1 0-1,1 0 1,0 0-1,-1 0 0,1 0 0,0 0 1,-1 0 0,17 0 0,-16 0 0,0 0 0,-1 0-1,1 0 0,-1 0 1,18 0 0,-18 0 0,1 0 0,-1 0-1,1 0 0,0 0 1,16 0 0,-16 0 0,-1 0-1,17 0 1,1 0 0,-18 0-1,17 0 1,-16 0-1,0 0 0,-1 0 0,1 0 0,-1 0 1,1 0-2,16 0 1,-16 0 1,16 0-1,-16 0 0,-1 0 0,18 0 0,-18 0 0,17 0 0,-16 0 0,0 0 0,16 0 0,-16 0 0,-1 0 0,1 0 0,-1 0 0,1 0 0,16 0 0,-16 0 0,-1 0 0,1 0 0,16 0 0,-16 0 0,-1 0 0,1 0 0,0 0 0,-1 0 0,18 0 0,-1 0 0,0 0 1,-16 0-1,-1 0 0,1 0 0,-1 0 0,18 0 1,-18 0 0,1 0-1,-1 0 0,1 0 1,0 0-1,-1 0 0,1 0 1,16 0 0,-16 0-1,-1 0 1,1 0-1,0-17 2,-1 17-1,1 0 0,-1-16 0,1 16 1,0 0 2,-1 0 1,1 0-4,-17-17 1,17 17 8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8:2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3">
    <iact:property name="dataType"/>
    <iact:actionData xml:id="d0">
      <inkml:trace xmlns:inkml="http://www.w3.org/2003/InkML" xml:id="stk0" contextRef="#ctx0" brushRef="#br0">7343 10217 0,'-17'0'23,"-16"0"-18,33 17 4,-17-17-7,-32 17 4,15-17 1,1 0-3,16 0-3,1 0 1,-17 16 1,16-16-1,0 0 0,1 0 1,-1 0-3,1 0 2,-1 0 0,-16 0 0,0 17 1,-17-17-1,33 16 0,0-16-1,1 0-1,-1 0 1,1 0 0,-1 0 0,-16 0 0,16 0 1,-16 0-1,16 0 0,1 0 0,-1 0 0,-16 0 0,16 0 0,1 0 0,-18 0 0,1 0 0,17 0 1,-1 0-2,-16 0 1,0 0 0,16 0 0,-16 0 1,-1 0-1,18 0 0,-1 0 0,-16 0 0,16 0 0,1 0 0,-1 0 0,1 0 0,-18 0 0,18 0 0,-1 0 0,-16 0 0,16 0 0,1 0 0,-1 0 0,0 0 0,1 0 0,-1 0 0,1 0 1,-1 0-1,0 0 0,1 0 1,-17 0 0,16 0 0,0 0 0,1 0 0,-1 0-1,0 0 1,1 0-1,-1 0 0,1 0 1,-1 0 0,0 0 0,1 0-1,-1 0 1,1 0 0,-1 0 0,0 0-1,1 0 1,-1 0-1,1 0 1,-1 0-1,0 0 1,1 0 0,16-16-1,-34 16 1,18 0-1,-1 0 0,1 0 0,-1 0 1,0 0-1,1-17 0,-1 17 0,-16 0 1,16 0 0,1 0 0,-1 0-1,1-16 0,-1 16 0,-232-50 12,232 50-13,-16 0 1,0 0 0,-17-17-1,33 17 1,-16-16 0,16-1 0,-32 17 0,15 0 1,1 0-2,16-17 1,-16 17 0,-17-16 0,34 16 0,-17 0 0,-1 0 0,1-17 0,-17 1 0,17 16 0,0-17 0,-34 17 0,34 0 0,0-17 0,-17 1 0,17 16 0,0-17 1,-1 17-2,-32 0 1,33-17 0,-17 17 0,0-16 0,33 16 0,-16-17 0,-17 17 0,-16 0 0,33-16 0,0 16 0,-17-17 0,33 17 0,0 0 0,-16-17 0,0 17 1,0 0-1,-17 0-1,33-16 1,-16 16 0,17-17 0,-18 17 0,18 0 0,-18 0 0,18 0 0,-1 0 0,-16-16 0,16 16 0,-16 0 0,17-17 0,-1 17 0,0 0 0,1 0 1,-1 0-1,0-17-1,1 17 1,-1 0 0,1-16 0,-1 16 0,0 0 1,1-17-1,-1 17 0,1 0 0,-18-17 1,18 1 0,-17 16-1,16-17 1,0 17-1,1-16 1,-1-1-1,0 17 0,1 0 0,16-17 0,-17 17 0,1-16 0,-1 16 0,17-17 0,-33 1 0,16 16 1,1-34-1,-1 34 0,0 0 0,17-16 0,-16-1 0,-1 0 0,1 17 0,-1-16 0,0-1 0,1-16 0,-18 33 0,18-17 0,-1 1 0,1-1 0,-1 1 0,0-1 0,17 0 0,-33 17 1,33-16-2,-33-1 1,16-16 0,-16 33 0,16-33 0,1 16 0,-17-16 0,16 16 1,0 17-1,-16-33 0,0 16 0,33 1 0,-17-1 0,-16 1 0,33-1 0,-33 0 1,16 1-2,1-18 1,-1 18 0,-16-1 0,33 1 0,-17-1 0,1 17 0,-1-33 0,0 33 0,1-33 0,-1 16 0,1 0 0,16 1 0,-17-1 0,0 0 0,1-16 1,16 17 0,-17-1-1,1 0 0,-1 1 1,17-1-1,0 1 0,-17 16 0,17-17 0,0 0 0,0 1 0,-16-1 0,-1 1 1,17-1-1,0 0 0,0 1 1,0-1-1,0 0 0,0 1 0,-17 16 0,17-17 0,0 1 0,0-1 0,0 0 1,0 1-1,0-1 0,0-16 0,0 0 0,0 16 1,0 0-1,0 1 0,0-17 0,0 16 0,0-16 1,0 16 0,0-16-1,0 16 0,0-16 1,0 17-1,-16-1 0,16-16 1,0 16-1,0-16 0,0 16 0,0 1 0,0-18 0,0 18 1,0-17-1,0 16 0,0 0 0,0 1 0,0-18 0,0 18 1,0-17-1,0-1 1,0 18 0,0-17-1,0 16 1,0 0-1,0 1 0,0-1 0,0 0 0,0 1 0,0-1 1,0 1-1,0-1 0,0 0 0,0 1 0,0-1 1,0 1-1,0-1 0,0 0 0,0 1 0,0-1 0,0 1 0,0-1 0,0 0 0,0-16 1,0 16 0,0 1-1,0-17 1,0-1 0,0 18 0,0-1-1,0-16 1,0 16 0,0-16-1,0 0 1,16 16 0,-16 1-1,0-1 1,0 0-1,0 1 0,17-1 0,-17 1 0,17-1 0,-17 0 1,16 1-1,-16-1 0,17-16 1,-17 16 0,17 1-1,-17-1 0,16 0 0,-16 1 0,17-1 0,-1-16 1,1 33-1,-17-17 0,17 1 0,-17-1 0,16 1 1,1-1-1,-1 0 0,1 1 0,-17-1 1,17 0-2,-1 17 2,1-33-2,-1 0 2,1 33-1,0-17 0,-1 1 0,1-1 0,0 17 0,-17-33 0,33 33 0,-33-17 0,16 1 0,1-1 0,16 0 0,-16 1 0,-1-1 0,1 1 1,0 16-1,-1-34-1,1 34 1,-1-16 0,1 16 0,0-33 0,-1 33 0,18-17 0,-34 0 0,16 1 0,17 16 0,-33-17 0,17 17 0,0-33 0,16 33 0,-33-17 0,33 1 1,-16-1-1,-1 0 0,18 17 0,-34-16-1,33-1 1,-17 1 0,1-1 0,0 17 0,-17-17 0,16 17 0,1 0 0,16-33 0,-16 17 1,-1 16-1,51-34 1,-67 1-1,33 33 0,-16-17 0,16 1 0,-17-1 1,18 1-1,-18 16 0,-16-17 0,17 17 0,16-17 0,-16 1 0,-1-1 0,1 1 0,16-1 0,-16 17 1,-1-17-2,-16 1 1,34-1 0,-18 17 0,1-16 0,16-1 0,-16 0 0,16 1 0,-17-1 0,1 17 0,16-33 0,1 16 1,-18 1 0,17-1-1,-16 17 1,0-17-2,-1 1 1,17-1 0,-16 1 0,16 16 0,-16-17 0,-1 0 0,1 17 0,0-16 0,-1 16 0,1-17 0,0 0 0,16 17 0,-17-33 0,1 33 0,16-16 1,-16-1-1,16 0 0,-16 1 1,16 16-1,-33-17 0,33 1-1,0 16 1,-33-17 0,17 0 0,0 17 0,-1-16 0,17 16 0,-16-17 0,0 0 1,32 1 0,-32 16-1,0-17 0,-1 17 0,1-16 0,0 16 0,16-17 0,-17 17 0,-16-17 0,34 1 0,-18 16 0,17-17 1,-16 17 0,0 0-1,-1-16 0,1 16 0,-1-17 0,1 17 0,0 0 0,-1-17 0,1 17 0,0 0 1,-1-16 0,1 16-1,-1 0 0,1-17 1,0 17-2,-1 0 2,1 0-1,-1-16 0,18 16 0,-18 0 1,1 0-1,-17-17 0,33 17 0,-16 0 1,-1 0-1,1 0 1,0 0-1,16-17 1,-17 17-1,18 0 0,-34-16 0,16 16 0,1 0 0,-1 0 0,1 0 0,16 0 0,0 0 1,-16 0-1,0 0 0,-1 0 0,1 0 0,0 0 0,16 0 0,-17 0 0,1 0 0,0 0 0,16 0 0,-17 0 0,1 0 0,0 0 0,16 0 0,-16 0 0,16-17 0,0 17 0,-16 0 0,-1 0 0,17 0 0,-16 0 0,33 0 0,-34 0 0,1 0 1,0 0-1,33 0-1,-17 0 1,-17 0 0,18 0 0,-18 0 0,34 0 0,0 0 0,-17 0 0,-16 0 0,16 0 0,-16 0 0,32 0 0,-32 0 0,16 0 0,-16 0 0,16 0 1,0 0-2,-16 0 1,0 0 0,16 0 0,0 0 0,0 0 0,-16 0 0,-1 0 0,18 0 0,-18 0 0,1 0 0,-1 0 0,18 0 0,-18 0 0,1 0 0,0 0 0,-1 0 1,1 0-2,-1 0 2,1 0 0,0 0-1,-1 0 0,1 0 1,-1 0-2,1 0 2,0 0 0,-1 0 0,1 0-1,-1 0 1,1 0-1,0 0 1,-1 0-1,1 0 1,-17 17-1,17-17 1,-1 0 0,1 0-1,-1 0 1,-16 16-1,17-16 0,0 0 1,-1 0-1,1 17 1,-1-17 0,1 17-1,0-17 1,-1 0-1,1 16 0,0-16 1,16 17 0,-17-17 0,1 16-1,0-16 0,-1 0 0,-16 17 0,33-17 0,-16 0 1,0 17-1,-1-17 0,1 0 0,-1 16 0,18 1 1,-18-17-1,1 0 0,0 16 0,-1-16 0,1 0 0,-1 17 0,1-17 0,16 0 0,-33 17 0,17-17 0,-1 0 0,18 16 1,-18-16 0,1 17-1,-1-17 0,1 0 1,16 16-1,-16-16 0,0 0 0,-17 17 0,16-17 0,1 17 1,-1-17 0,1 0-1,-17 16 0,17-16 0,-1 0 1,-16 17 1,17-17-2,-1 0 0,1 17 3,0-17 1,-17 16-3,0 1 0,16-17-1,1 0 1,-17 16 1,17-16 2,-17 17-5,0 0 3,0-1 0,16-16-2,-16 17 1,0-1 1,17-16-1,-17 17-1,0 0 0,0-1 1,16 1 2,-16 0-2,0-1-2,17 1 1,-17-1 1,0 1-1,0 0 1,17-17-1,-17 16 0,0 1 0,0-1 0,0 1 1,16 0-1,-16-1 0,0 1 1,17-17-1,-17 17 0,0-1-1,0 1 1,0 16 1,16-33-1,-16 17 0,0 16 0,0-17 1,17 1-1,-17 0 0,0 16 0,17-17 0,-17 1 0,0 16 1,0-16-2,0 0 1,0 32 0,16-15 0,-16-18 0,0 1 0,0 16 0,17-16 0,-17-1 0,0 1 0,0 33 0,0-34 0,0 18 0,0-1 1,16 0-1,-16 0 0,0-16 0,0 16 0,0-16 0,17 33 0,-17-34 0,0 17 0,17 34 0,-17-34 0,0 0 0,0 17 0,0-33 0,0-1 0,0 18 0,0-1 0,0 17 0,16-17 0,-16-16 0,0-1 0,0 34 0,0-17 0,17 34 0,-17-34 0,0-17 0,0 18 0,0-1 0,17 0 0,-17 0 0,0 1 0,0-18 0,0 17 0,0 1 1,0-1-2,0 0 2,0-16-1,16 33 0,-16-34-1,0 1 1,0 16 0,0 0 0,0 0 0,17 1 0,-17-18 0,0 1 0,16 33 0,-16-34 0,0 1 0,0 0 0,0 16 0,0 0 1,0 0-1,17-16 0,-17 0 0,0 16 0,17-17 0,-17 1 0,0 16 0,0-16 0,0 16 1,0-16 0,16-1 0,-16 1-1,0 16-1,0-16 3,0-1-2,0 1 1,0 0-1,0-1 0,17 1 1,-17-1 0,0 1-1,0 0 1,0-1 0,0 1 0,0-1-1,16-16 0,-16 17 1,0 0 0,0-1 1,0 1-1,0 0 0,0-1 1,0 1 0,0-1-1,0 1 2,0 0 0,0-1-1,0 1-2,0-1 2,0 1 0,0 0-1,0-1-1,0 1 2,0 0-1,-16-17-1,16 33 1,0-17 1,0 1-1,-17-17-1,17 17 0,0-1 0,0 1 1,-16-1 1,16 1-1,0 0-2,0-1 1,-17-16 1,17 17-1,0-1 2,0 1-3,-17 0 1,17-1 1,0 1 0,0 16 0,0-16 1,0-1-1,-16-16-1,16 17 0,0 0 0,0-1 1,0 1 1,0-1-1,0 1-1,0 0 1,0-1 1,-17 1 0,17 0-1,0-1 3,0 1-1,0-1 1,0 1-4,0 0 6,0-1-2,0 1 1,0-1-2,0 1 0,0 0 1,0-1-3,0 1 0,0 0 1,0-1-1,0 1 1,-16-17-2,16 16 0,0 1 1,0 0 0,0-1 1,0 1-2,0-1 1,-17-16 0,17 17-1,0 16 1,0-16 0,0-1 1,0 1-2,-17-17 0,17 17 0,0-1 1,0 1 1,0 0-2,-16-17 0,16 16 1,0 1 0,-17-1 1,0 1-1,17 0 1,0-1 0,-16-16-2,16 17 2,-17-17-2,17 16 0,-16 1 3,-1-17-1,17 17-2,-17-17 2,17 16 0,-16-16 0,16 17-1,-17-17 0,1 0 1,16 17-2,-17-17 9,17 16 11</inkml:trace>
    </iact:actionData>
  </iact:action>
  <iact:action type="add" startTime="6568">
    <iact:property name="dataType"/>
    <iact:actionData xml:id="d1">
      <inkml:trace xmlns:inkml="http://www.w3.org/2003/InkML" xml:id="stk1" contextRef="#ctx0" brushRef="#br0">11778 4552 0,'-16'0'149,"-1"0"-130,0 0 476,1 0-488,-1 0-1,1 0 1,-18 0-2,1 0 1,0 0-2,16 0 0,1 0-2,-1 0 3,0 17-3,1-17 1,-1 0 2,1 0-1,-1 0 1,0 0-1,1 0 3,-1 0 2,1 0 14,-1 0 187,0 0-190,1 0-8,-1 0-2,1 0-6,-1 0 3,0 0 2,1 0 1,-1 0-4,0 0 54,1 16-46,-1-16-6,1 0-5,-1 0 4,17 17-3,-17-17-2,1 0 7,-1 0-5,17 17 4,-16-17-6,-1 0 10,0 0 2,1 0-8,-1 0 3,17 16-7,-17-16 3,1 0 2,-1 0-2,1 0-2,-1 0 4,0 0 1,1 0 3,-1 0-6,1 0 8,-1 0-1,0 0 0,17 17-5,-16-17-6,-1 0 10,1 0-2,-1 17-1,0-17-4,1 0 3,16 16-2,-17-16-4,0 17 6,1-17-3,-1 0 3,17 16-3,-16-16 0,-1 0 3,0 0-1,17 17-5,-16-17 9,-1 0 3,17 17-5,-16-17-5,-1 0 2,17 16 1,-17-16-3,1 0 5,16 17-4,-17-17-2,1 0 1,-1 16 4,0-16-3,17 17-1,-16-17-1,16 17 2,-17-17-3,0 0 1,1 0 3,16 16-3,-17-16 1,17 17 1,-16-17-3,-1 0 2,0 0 0,17 17-1,-16-1 2,-1-16 0,1 0 0,16 17-3,-17-17 1,0 0 2,17 16-1,-16-16-1,-1 0 0,17 17 0,-17-17 0,1 0 1,16 17-1,-17-17 0,17 16-1,-16-16 0,-1 0 2,17 17-2,-17-17 2,17 16-2,-16-16 1,-1 0 0,17 17-1,-16 0 1,-1-1 0,17 1 2,-17-17-3,1 16 1,16 1 0,-17-17-1,17 17 1,-16-17-1,16 16 1,-17 1-1,0 0 1,17-1-1,-16-16 1,16 17-1,-17-1 1,17 1-1,-17 0 0,17-1 1,-16 1 0,16-1-1,-17-16 0,17 17 0,0 0 0,-16-1 0,16 1 1,-17-17-1,17 17 0,-17-17 0,17 33 0,0-17 1,-16-16-1,16 17 0,0 0 0,-17-1 0,17 1 1,-16-1-1,16 1 0,-17-17 0,17 17 0,0-1 1,-17 1-1,17 0 0,0-1 1,-16-16-1,16 17 0,0-1 0,-17 1 1,1 0 0,16 16 0,-17-33-1,17 16 0,0 1 0,-17 0 1,1-1 0,16 1 0,0-1-1,-17-16 0,17 17 1,-17 0 0,17-1 0,-16 1 1,16 0-2,0-1 1,-17-16 0,17 17-1,-16-17 1,16 16-1,0 1 0,0 0 3,-17-17-2,17 16 0,0 1 3,0-1-2,-17-16-1,17 17 1,0 0 3,0-1-1,0 1-2,0 0 1,0-1-1,0 1 0,0-1-2,0 1 1,0 0 1,0-1-1,0 1-1,0-1 1,0 1 0,0 0 0,0-1-1,0 1 0,0-1 1,0 1 0,0 0-1,0-1 0,0 1 1,0 0-1,0-1 0,0 1 1,0-1-1,0 1 0,0 0 0,0 16 1,0-17 0,0 18-1,0-18 1,0 1-1,0 0 0,0-1 0,0 1 0,0-1 1,0 18-1,0-18 1,0 1-1,0-1 0,0 1 0,0 0 0,0-1 0,0 1 1,0 0-1,0-1 0,0 1 0,0-1 0,0 1 0,0 0 0,0-1 0,0 1 0,0-1 1,0 1-1,0 0 0,0-1 0,0 1 0,0 16 1,0-16 0,0-1-1,0 1 0,0 0 0,0-1 1,0 1-1,17-1 0,-17 1 0,0 0 0,0-1 1,0 1-1,17 16 1,-17-16 0,16-1-1,-16 1 0,0 0 0,0-1 1,17 1-1,-17-1 0,0 1 1,0 0-1,16-17 0,-16 16 0,0 1 0,17-1 0,-17 1 2,0 0-1,0-1 0,17-16-1,-17 17 0,0-1 1,0 1 2,16-17-3,-16 17 1,0-1-1,0 1 3,17-17-2,-17 17-1,17-17 2,-17 16-2,0 1 0,0-1 3,16-16-2,-16 17 1,0 0 0,0-1-2,17-16 0,-17 17 2,16-1 1,1 1 1,-17 0-2,0-1-2,17-16 2,-17 17-2,0 0 3,16-17-3,-16 16 1,0 1 0,17-17 1,-17 16-1,16-16-1,-16 17 1,0 0 2,17-17-3,-17 16 0,0 1 3,17-17-2,-17 16-1,0 1 3,0 0-2,16-17-1,-16 16 2,17-16-1,-17 17 0,0 0 2,0-1-1,16-16-1,-16 17 0,0-1 4,17-16-4,-17 17 3,0 0-4,17-1 3,-17 1 1,16-1-2,-16 1-1,17 0 1,-17-1 0,0 1 0,17-1-2,-17 1 2,16 0 0,-16-1-1,17 1 1,-1 0-1,-16-1 0,0 1 1,17-17-2,-17 16 0,0 1 1,17-17-1,-17 17 0,0-1 2,16-16-1,1 17 0,-17-1-1,0 1 3,16-17-3,-16 17 1,17-17 1,-17 16-2,0 1 1,17-17 1,-17 17-1,16-17-1,-16 16 1,17 1 1,-17-1-1,0 1 2,16-17-4,-16 17 3,17-17-1,-17 16 0,17 1 0,-17-1 2,16-16-1,-16 17-2,0 0 3,17-1 0,-17 1 1,17-17-1,-17 16-3,16-16 0,-16 17 5,17-17 2,-17 17-5,0-1 2,16-16-3,1 17 6,0-17-6,-17 17 4,16-17-5,1 0 3,-17 16-1,16 1 1,1-17-2,0 16 1,-1-16 2,-16 17-4,17-17 3,-17 17-2,17-1 1,-1-16 0,-16 17-2,17-17 4,-17 16-5,0 1 6,16-17-5,-16 17-1,0-1 4,17-16-3,0 17 2,-17 0 2,16-17-5,-16 16 1,17 1 3,-17-1-1,16-16-2,1 17 2,-17 0-1,17-17-1,-17 16 0,16-16 1,-16 17-1,17-1 2,-1-16-2,-16 17 0,17 0 2,0-17-1,-17 16-1,16-16 1,-16 17-1,17-17 0,-17 17 0,17-17 1,-17 16-1,16-16 0,-16 17 1,17-17 0,-1 16 0,1-16-1,0 17 2,-17 0-1,16-17-1,1 0-1,-17 16 1,16-16 0,1 17 2,0-1-1,-1-16-1,1 0 0,-17 17 0,16-17 0,1 17 1,0-17 0,-1 16 0,1 1 0,0-17-1,-1 0 1,-16 16-1,17-16 1,-1 0 0,1 17-1,0-17 1,-1 0 0,-16 17-1,17-17 0,-1 16 1,1-16 0,-17 17 0,17-17-1,-1 0 1,1 0-1,-17 17 0,17-17 1,-1 0 0,-16 16 0,17-16-1,-1 0 0,-16 17 0,17-17 1,0 16 1,-1-16 0,1 0-1,-1 17 0,1-17 1,0 0 0,-17 17-2,16-17 0,-16 16 1,17-16-1,-1 0 1,1 17 1,0-17-1,-1 0 1,1 0-1,-17 16 0,17-16-1,-1 0 1,1 0 0,-1 0 0,-16 17-1,17-17 1,16 17 1,-16-17 0,-1 0-1,1 0-1,0 0 2,-1 0-1,1 0 1,-1 0-2,1 16 1,0-16 1,-1 0-1,1 0-1,0 0 1,-1 0 1,1 0 0,-1 0-3,1 0 3,0 0-1,-1 0 1,1 0-1,-1 0-1,1 0 1,0 0 0,-1 0-1,1 0 1,0 0 1,-1 0-2,1 0 1,-1 0 0,1 0 0,0 17-1,-1-17 1,1 0 0,16 0 0,-16 0 0,-1 17 0,1-17 0,-1 0-1,1 0 1,0 16-1,-1-16 0,18 0 1,-18 17 0,1-17-1,-1 0 0,1 0 2,0 16-2,16-16 1,-33 17-1,16-17 0,1 0 0,0 0 0,16 17 0,-17-17 1,1 0 0,16 16-1,-16 1 2,0-17-2,-1 0 0,1 0 1,16 16-1,-16-16 0,-1 0 0,1 17 0,-1-17 0,1 0 0,0 17 1,-1-17 0,17 0-1,-33 16 0,17-16 0,0 0 2,33 0-2,-34 17 0,1-17 0,-17 17 0,33-17 0,-16 0 0,-1 0 0,1 0 0,16 16 0,-16-16 1,16 0 1,-16 0-2,-1 17 1,1-17-1,-1 0 0,1 0 0,16 0 1,-16 16 0,16-16 0,-16 0 0,-1 0 0,1 0 0,-1 0-1,1 0 1,0 0 0,-1 0 0,1 0-1,0 0 2,-1 0-1,1 0 1,-1 0-1,1 0 0,-17 17-1,17-17 1,-1 0 1,1 0 0,-1 0-1,1 0 1,0 0 0,-1 0 0,1 0-2,-1 0 2,1 0 0,0 0 1,-1 0-3,1 0 1,0 0 0,-1 0 1,1 0-1,-1 0 0,1 0 1,0 0-1,-1 0 0,1 0 0,-1 0 1,1 0-1,0 0 0,-1 0 0,1 0 0,0 0 1,-1 0-2,1 0 1,-1 0 0,1 0 0,0 0 0,-1 0 0,1 0 0,-1 0-1,1-17 1,0 17 0,-1-16 0,1 16-1,-1 0 0,1 0 1,-17-17-1,17 17 0,16 0 0,-16-16 1,-1-1 0,1 17 0,-1-17-1,1 17 1,0 0-1,-1-16 0,1-1 1,16 0 0,-16 17 0,-17-16-1,16 16 0,17-17 1,-33 1-1,17 16 0,0-17 0,-1 17 0,1-17 0,0 17 1,-17-16-1,16 16 0,-16-17 0,33 17-1,-16-16 2,0-1 0,-1 0 0,1 17 0,-1 0-1,-16-16-1,17 16 1,0 0 0,-17-17 0,16 17 0,-16-17 0,17 17 0,0 0 0,-1-16 2,1-1-1,-1 1-1,1 16 1,0 0-2,-1-17 2,1 17 0,-17-17-1,33 1 0,-16 16 1,-17-17-1,16 17 0,1-16 1,-1 16 0,-16-17-1,17 0 0,0 17 1,-1-16-1,1 16 1,-17-17-1,17 17 0,-17-17 1,16 1-1,1 16 0,-1-17 1,1 1 0,0-1 1,-1 0-2,17 1 1,-33-1-1,17 1 1,0-18 0,-1 18 0,1-1 0,-1 1 0,1-1 1,-17 0-2,17 17 0,-17-16 0,16 16 0,-16-34 0,17 18 0,0 16 0,-17-17 0,16 1 0,-16-1 0,17 17 0,-17-17 0,16 17 0,1-33 1,-17 17-1,17-1 1,-17 0-1,0 1 0,16 16 0,-16-17 0,17 0 0,-17 1 0,16-1 1,-16 1 0,0-1-1,17 17 0,-17-17 0,0 1 0,0-1 0,17 1 0,-17-1 0,16 0 0,-16-16 1,0 0-1,17 33-1,-17-17 1,17-16 0,-17 16 1,0 1-1,0-1 0,0 1 0,16-34 2,-16 17-2,0 16 0,17 0-1,-17-16 1,0 16 0,0 1 0,0-1 0,16-33 0,-16 17 0,0 17 0,0-1 0,0-16 0,17-1 0,-17 1 0,0 17 0,17-51 1,-17 34 0,0 16-1,0-16 0,0 0 0,0 0 0,0 16 0,0-16 0,0 0 0,0-1 0,0 1-1,0 17 1,0-18 0,0 18 0,0-34 0,0 33 0,0-16 1,0 16-1,0-16 0,0 0 0,0 0 0,0 16-1,0-16 1,0 0 0,0 16 0,0-16 0,0 16 0,0 1 0,0-34 0,0 33 0,0 1 0,0-1 0,0-66 2,0 66-2,0-16 0,0 0 0,0 16 0,0 1 0,0-18 0,0 1 0,0 16 0,0 1 0,0-17 0,0-1 0,0 18 0,0-1 0,-17-33 0,0 1 1,17 32-1,0-33 0,0 33 0,0 1 0,0-1 0,-16 1 0,16-1 0,-17-16 0,17 16 1,0 1-2,-16-18 2,16 18-2,0-1 1,-17-16 0,17 16 0,-17-33 1,1 17 0,16 17-1,-17-18 0,0-16 0,17 34 0,-16-17 0,-1 33 0,17-34 0,-16 1 0,-1 17 0,17-1 0,-17-33 0,1 34 0,16-1 0,-33-33 1,-1 17 0,18 0-1,16 16 1,-17 0-1,17 1 0,-17-17 0,-16 16 1,17-33-1,-1 17-1,-16 0 1,16-17 2,1 33-1,-18-16 0,1-17 0,17 17-1,-1 16-1,0 1 2,-16-18-1,16 1 1,-16 0 0,0 0 0,16 16 1,-49-49-2,66 49 1,-33-16-1,16 33 1,1-17-1,-1 1-1,-16-1 2,16-16 0,0 33 0,1-33-1,-1 33-1,1-17 2,16 0-1,-17 17 0,0-16-1,1 16 2,-1-17-1,1 0-1,-18 1 1,-16-17 1,34 16 0,-17 0 0,16 17 0,-16-16 1,-34-1-2,67 1 0,-33 16 0,17-17 0,-1 17 0,0-17 0,-16 17 1,0-16-1,16 16 0,1-17 0,-1 17 1,-33-16 1,-49-18-1,82 34-1,-16 0-1,-1 0 1,18 0 0,-1-16 0,-16-1 0,16 17 0,-16 0 0,-17 0-1,34 0 1,-18-17 0,18 17 0,-17 0 0,-1 0 0,18-16 0,-1 16 1,1 0-1,-34-17-1,33 17 1,-33 0 0,34 0 0,-18 0 0,1 0 0,17-16 0,-18 16 0,18 0 0,-17 0 0,16-17 0,0 17 0,-32 0 0,-1 0 0,16 0 0,18-17 0,-1 17 0,-16 0 0,-17-16 0,34 16 1,-34 0-1,33 0 0,-49 0 0,49-17 0,0 17 0,-16 0 0,17 0 0,-18-16 0,1 16 0,-17 0 0,0 0 1,34-17-1,-34 17 0,17 0 0,16 0 0,-16-17 0,-17 17 0,34 0 0,-34-16 0,33 16 0,-16 0 0,0 0 0,-1 0 0,1 0 0,17 0 0,-18-17 0,18 17 1,-17 0-1,16 0 0,0 0 0,-16 0 0,0 0 0,0 0 0,16 0 0,-16 0 0,16-17 0,1 17 0,-18 0 0,18 0 0,-1 0 0,-16 0 0,16 0 1,1 0-1,-1 0 0,0 0 0,1 0 0,-1 0 1,1 0 0,-1 0 0,0 0 0,1 0-1,-1 0 1,1 0 1,-1 0 1,0 0-3,1 0 4,-1 0 1,0 0 3,1 0-4,-1 0 2,1 0 0,-1 0-1,0 0-3,1 0 2,-1 0-1,1 0 1,16 17-4,-17-17 0,0 0 1,17 17 2,-16-17-2,-1 0 3,1 0-1,-1 0 1,17 16 0</inkml:trace>
    </iact:actionData>
  </iact:action>
  <iact:action type="add" startTime="15530">
    <iact:property name="dataType"/>
    <iact:actionData xml:id="d2">
      <inkml:trace xmlns:inkml="http://www.w3.org/2003/InkML" xml:id="stk2" contextRef="#ctx0" brushRef="#br0">19735 4419 0,'-16'0'4,"-1"0"10,1 0-3,-1 0 2,17 17-7,-17-17-3,1 0 5,-1 0 3,17 17-5,-16-17-2,-1 0 2,0 0-1,17 16 0,-16-16-2,-1 0 2,1 17-1,-1-17-2,0 0 0,1 0 1,-1 0 0,0 16-1,1-16 1,-1 0-1,1 0 1,-1 0-1,0 17 1,1-17-2,-1 0 2,1 0-2,-1 0 2,0 0 2,17 17-4,-16-17 1,-1 0 0,1 0 3,-1 0 2,0 0-1,17 16-5,-16-16 1,16 17 4,-17-17-4,0 0 3,1 0 3,-1 0-3,17 16 0,-16-16-4,-1 0 8,0 0 1,1 0-6,16 17-1,-17-17 5,1 0 6,16 17-3,-17-17-10,17 16 10,-17-16-4,1 0 3</inkml:trace>
    </iact:actionData>
  </iact:action>
  <iact:action type="add" startTime="16687">
    <iact:property name="dataType"/>
    <iact:actionData xml:id="d3">
      <inkml:trace xmlns:inkml="http://www.w3.org/2003/InkML" xml:id="stk3" contextRef="#ctx0" brushRef="#br0">17443 4602 0,'17'0'6,"-17"17"-1,16-17-3,-16 16 1,17-16-1,-17 17 1,16-17-2,-16 17 1,17-1 0,-17 1 1,0-1 0,17-16-2,-17 17 1,0 0 0,0-1 0,0 1 1,0-1 0,0 1 0,0 0-1,0-1 1,0 1-1,0 0 0,0-1 1,0 1-1,0-1 3,0 1-4,0 0 1,0-1 0,0 1 1,0-1-2,0 1 2,0 0-2,0-1 1,0 1 0,0-1 0,0 1 0,0 0 0,0-1-1,0 1 1,0 16 0,0-16 0,0-1 0,-17-16-1,17 34 1,0-18 0,0 1-1,0-1 0,0 1 0,-17 0 1,17-1 0,0 1-1,0 0 0,0-1 1,0 1-1,0-1 0,0 18 2,0-18-2,0 1 1,0-1-1,0 1 0,0 0 0,0-1 1,0 1-1,0 0 0,0-1 1,0 1-1,0-1 0,0 1 0,0 16 1,0-16 0,0-1-1,0 1 0,0 0 0,0-1 1,0 1-1,0-1 0,0 18 0,0-18 0,0 1 1,0 0-1,0-1 0,0 1 0,0-1 0,0 1 0,0 0 0,-16-1 0,16 1 1,0-1-1,0 1 0,0 0 1,0-1-1,0 18 1,0-18-1,0 17 0,0-16 2,0 0-3,0-1 1,0 1 0,0-1 0,0 1 0,0 0 0,0-1 1,0 17-1,0-16 0,0 0 0,0-1 1,0 1-1,0 0 0,0-1 0,0 1 0,0-1 0,0 1 0,0 0 0,0-1 0,0 1 0,0-1 0,0 18 0,0-18 0,0 1 0,0 0 0,0 16 0,0-17 1,0 1-1,0 16 0,0-16 0,0-1-1,0 1 1,0 0 0,0 33 0,0-17 0,0-17 0,0 1 0,0 16 0,0-16 0,0 16 2,0-16-2,0 16 0,0-17 0,0 1 0,0 16 0,0-16 0,0 0 0,0-1 0,0 17 0,0-16 0,16 0 0,-16 16 0,0-17 0,0 1 0,0 0 0,0 16 0,0-16 0,0-1 0,0 17 0,0-16 0,0 0 0,0-1 0,0 17 0,0-16 0,0 0 0,0-1 0,0 1 0,0-1 0,0 18 0,0-18 1,0 1-1,0 0 0,0-1 0,0 1 0,0-1 0,0 1 0,0 0 0,0-1 0,0 1 0,0-1 0,0 1 0,0 0 1,0 182 13,0-182-14,0-1 0,0 1-1,0 0 1,0-1 0,0 1 0,0-1 1,0 1-1,0 0 1,0 16-1,0-17 1,0 1-1,0 0 0,0-1 0,0 1 1,0-1-1,0 1 0,0 0 1,0-1-1,0 1 0,0 0 1,0-1-1,0 17 1,0-16 0,0 0 0,0-1-1,0 1 0,0-1 0,0 1 0,0 0 2,0-1-2,0 1 0,0 0 0,0-1 1,0 17 0,0-16 0,0 16 0,0-16-1,0 16 2,0-16-1,0-1 0,0 17 0,0-16 1,0 16-1,0-16 0,0 0 0,0-1 0,0 17 0,0-16 1,0 0-1,0-1-1,0 1 2,0-1 1,0 1 0,0 0-2,0-1 1,0 1 3,0 0-2,0-1-2,0 1 2,0-1 2,0 1-1,0 0 0,0-1-1,0 1 2,0-1 0,0 1 6,0 0-3,17-17 9,-17 16 9,0 1 14,0 0-28,17-17-12,-17 16 5,0 1 7,0-1-4,0 1-3,16-17-5,-16 17 0,0-1 5,0 1-3,0-1 2,17 1-3,-17 0 1,17-1-1,-17 1 1,0-1-2,0 1 1,0 0 0,0-1 0,0 1 0,16-17-1,-16 17 1,0-1 0,0 1 2,0-1-2,0 1 0,0 0 1,17-17-1,-17 16 0,0 1 1,0-1-1,0 1 4,16-17-5,-16 17 3,17-17-4,-17 16 7,0 1-3,17-17-3,-17 17 5,16-17-4,-16 16 6,17-16-4,-1 0-2,-16 17 0,17-17 0,-17 16 0,17-16 2,-1 0-2,-16 17-1,17-17 0,-1 0 2,1 17 0,0-17 0,-1 0-2,1 16 1,0-16 0,-17 17 0,33-17-1,-17 0 1,1 0 0,-17 16-1,17-16 0,-1 0 1,1 0-1,-1 0 0,1 17 1,0-17-1,-1 0 1,1 0-1,-1 17 1,1-17-1,0 0 0,-1 0 0,-16 16 0,17-16 0,16 0 1,-16 0 0,-1 0 0,1 0-1,0 0 0,-1 0 2,1 0-2,-1 0 0,1 0 0,0 0 1,-1 17-1,1-17 1,0 0 0,-1 0-1,1 0 0,-1 0 1,18 0 0,-18 0 0,17 0-1,-16 0 1,0 0-1,-1 0 1,1 0-1,-1 0 0,18 0 1,-18 0 0,1 0-1,0 0 0,-1 0 1,1 0-1,16 0 1,-16 0 0,-1 0-1,1 0 0,-1 0 0,18 0 1,-18 0 0,1 0-1,-1 0 0,1 0 0,0 0 0,-1 0 0,1 0 0,16 0 1,-16 0 0,-1 0-1,1 0 0,0 0 0,-1 0 0,17 0 1,-16 0 0,0 0-1,-1 0 0,1 0 0,0 0 0,-1 0 0,1 0 0,16 0 0,-16 0 1,-1 0-1,17 0 0,-16 0 1,0 0-1,-1 0 0,1 0 0,-1 0 0,1 0 0,0 0 0,16 0 0,-16 0 1,16 0-1,-17 0 0,1 0 0,16 0 0,-16 0 0,-1 0 0,1 0 0,0 0 0,-1 0 0,1 0 0,16 0 1,-16 0-1,-1 0 0,1 0 0,16 0 0,0 0 0,-16 0 0,0 0 0,16 0 0,-17 0 0,1 0 0,16 0 0,-16 0 0,0 0 0,16 0 0,0 0 0,-16 0 0,-1 17 0,1-17 0,16 0 0,0 0 0,-16 0 0,-1 0 0,18 0 0,-18 16 0,1-16 1,16 0-2,0 0 1,-16 0 0,33 0 0,-34 0 0,18 0 0,-1 0 0,-17 0 0,18 17 0,-18-17 0,1 0 0,0 0 0,16 0 0,0 0 0,-16 0 0,-1 0 0,17 0 0,1 0 0,-18 0 0,1 0 0,33 0 0,-17 0 0,-16 0 0,-1 0 0,1 0 0,16 0 0,0 0 0,0 0 1,-16 0-1,0 0 0,-1 0 0,18 0 1,-18 0-1,1 0 0,16 0-1,-16 0 1,-1 0 0,1 0 0,-1 0 0,1 0 0,0 0 0,16 0 0,-17 0 0,1 0 0,0 0 0,16 0 1,-16 0 0,-1 0-1,1 0 0,-1 0 0,1 0 0,0 0 0,-1 0 1,17 0 0,-16 0 0,0 0 1,-1 0-2,1 0 3,-1 0 0,1 0 1,0 0-1,-1 0 8,1 0-1,0 0 1,-1 0-9,1 0 4,-1 0-2,1 0 0,0 0-4,-1 0 5,-16-17-5,17 17 2,-1 0 3,-16-16-3,17 16-1,0 0 2,-1 0 5,1 0 4,0 0-5,-1 0-5,1 0 3,-1 0-3,1 0 0,0 0-2,-1 0 2,1 0 0,-1 0-1,1 0 0,0 0 0,-1 0 1,1 0-1,-1 0-1,1 0 1,0 0 0,-1 0 0,1 0-1,0 0 1,16 0 0,-17 0 0,1 0 0,0 0-1,-1 0 1,1 0-1,-1 0 1,1 0-1,0 0 1,-1 0-1,1 0 0,-1 0 1,1 0 0,0 0 0,-1 0-1,1 0 1,0 0 0,-1 0 0,1 0-1,-1 0 2,1 0 0,0 0 0,-1 0 1,1 0-2,-17-17-1,16 17 3,1 0 3,16 0 14,-49-17 125</inkml:trace>
    </iact:actionData>
  </iact:action>
  <iact:action type="add" startTime="18619">
    <iact:property name="dataType"/>
    <iact:actionData xml:id="d4">
      <inkml:trace xmlns:inkml="http://www.w3.org/2003/InkML" xml:id="stk4" contextRef="#ctx0" brushRef="#br0">17327 4569 0,'16'0'12,"1"0"5,0 0-15,-1 0 1,1 0 0,-17 16 0,16-16-3,18 0 2,15 0 0,-32 0 0,0 0-2,-1 17 1,18-17 1,-18 0-1,1 0 0,33 0 0,-34 0 1,17 0-2,-16 0 1,16 17 1,34-17-1,-51 0 0,18 0 0,-1 0 1,0 0-1,17 0 0,-17 0-1,0 16 2,67-16 0,0 0 0,-17 0-1,-67 0 1,67 0-1,-49 0 1,-1 0-2,17 0 1,-17 0 0,50 0 0,-33 0 0,0 0 0,-17 0 0,17 0 0,-1 0 0,-32 0 0,16 0 0,17 0 0,0 0 0,0 0 0,33 0 0,-33 0 0,-17 0 0,17 0 0,-17 0 0,17 0 0,-34 0 0,34 0 0,-16 0 0,15 0-1,18 0 2,-34 0 0,33 0-1,-32 0-1,-1 0 1,0 0 0,0 0 0,17 0 0,-17 0 0,1 0 0,-1 0 0,0 0 0,-16 0 0,16 0 0,0 0 0,17 0 0,0 0 1,-34 0-1,34 0 0,-16 0 0,-18 0 0,17 0 0,-16 0 0,16 0 0,-16 0 0,-1 0 0,18 0 1,-18 0-1,1 0 0,-1 0 0,1 0 0,0 0 1,16 0-2,-16 0 1,-1 0 2,1 0-2,-1 0-1,1 0 1,0 0 2,-1 0-3,1 0 1,16 0 1,-16 0 0,16 0 0,-16 0 0,-1 0-1,1 0 1,-1 0-1,1 0 1,16 0 0,-16 0 0,-1 0 0,18 0 0,-18 0 0,1 0-1,-1 0 1,18 0-1,-18 0 1,1 0-1,0 0 1,-1 0-1,1 0 0,-1 0 1,1 0-1,0 0 1,-1 0-1,1 0 1,-1 0-1,1 0 0,0 0 1,-1 0 0,17 0 0,-16 0 0,0 0 0,-1 0 0,1 0-1,0 0 1,-1 0-1,1 0 1,-1 0 0,18 0 0,-18 0 0,1 0 0,-1 0 0,1 0 0,16 0 1,-16 0 1,-1 0-3,1 0 0,0 0 1,-1 0-1,1 0 1,0 0 0,-1 0-1,1 0 0,-1 17 1,1-17-1,0 0 0,-1 0 1,1 0-1,-1 0 1,1 17-1,0-17 0,-1 0 0,1 16 0,0-16 0,-1 0 0,1 0 0,-1 0 1,1 0-1,0 17 0,-1-17 0,1 0 0,-1 0 0,1 0 0,16 16 0,-16-16 0,-1 0 0,18 17 0,-1-17 1,-16 0-1,-1 0 0,1 0 0,-1 17 0,1-17 0,0 0 0,-1 16 0,17-16 0,-16 0 0,16 0 0,-16 0 0,-1 0 0,18 0 0,-18 17 0,1-17 0,0 0 1,-1 0-1,1 0-1,-1 16 1,18-16 0,-1 0 0,-17 0 0,18 0 0,-18 0 0,18 0 1,-18 0-1,1 0 0,16 0 0,-16 0 0,-1 0 0,1 0 0,-1 0 0,1 0 0,0 0 1,16 0-2,-17 0 1,1 0 0,16 0 0,-16 0 0,16 0 1,-16 0 0,-1 0-1,1 0 0,0 0 1,-1 0-1,1 0 2,-1 0-2,1 0 10,-17 17 424,0 0-428,0-1-5,0 51 5,0-51-6,0 67 8,0-66-7,0 99 1,0-99-2,0 16 1,0-16-1,0-1 2,0 18 2,0-18-4,0 34 2,0-33-2,0 16 2,0-16-2,0 16 2,0-17-2,0 34 1,0-33-1,0-1 1,0 1-2,0 0 2,17-1-1,-1 18 2,-16-18-2,0 1 1,0-1-1,0 1 1,0 16-1,0-16 1,0 16-1,0-16 1,0-1 0,17 1-1,-17-1 1,0 1-1,0 16 1,0-16-1,0 0 0,0-1 0,0 1 1,0-1-1,0 1 1,0 0-1,0 16 0,16-17 0,-16 1 1,0 0-1,0-1 0,0 1 1,0 0-1,0-1 0,0 1 1,0-1-1,0 1 0,0 0 0,0-1 1,0 1-1,0-1 1,0 1-1,0 0 0,0-1 1,0 17 0,0-16 0,0 0-1,0-1 2,0 1-3,0 0 1,0-1 2,0 1-2,0-1 0,0 1 0,0 0 0,0-1 1,0 17 0,0-16 0,0 0 0,0-1-1,0 1 0,0 0 0,-16-17 0,16 33 0,0-17 0,0 1 0,0 0 0,0-1 1,0 1-1,0-1 0,0 1 0,0 0 0,0-1 0,0 1 0,0 0 0,0-1 0,0 1 0,0-1 0,0 1 0,0 0 0,-17 16 1,17 0 0,0-16-1,0-1 0,0 1 0,0-1 1,0 1-1,0 0 0,0-1 0,0 1 0,0 0 0,0-1 1,0 1-1,0-1 0,0 1 0,0 16 1,0-16 0,0-1-1,0 18 1,0-18 0,0 1-1,0 0 0,0-1 1,0 1-1,0-1 1,0 1-1,0 16 0,0-16 1,0-1 0,0 1-1,0 0 1,0-1 0,-16-16-1,16 17 0,0-1 2,0 1-3,-17 0 2,17-1 0,0 1 2,0 0-3,0-1 5,0 1 0,-17-17 62,17 16 40,0 1-84,-16-17-21,16 17 163,0-1 218,-17-16-378,17 17-3,0-1 2,-16 1 2,16 16 0,0 1-5,0-18 2,0 1 3,0-1-3,0 1 0,0 0 3,-17-17-5,17 16 0,0 1 0,0-1 3,0 1-1,0 0-1,0-1 0,0 1-1,0 0 2,0-1-2,0 1 1,0-1-1,0 1 2,0 0-3,0-1 1,0 1 1,0-1 0,0 1-1,0 0 0,0-1 1,-17-16-2,17 17 1,0-1 2,0 1-2,0 0 0,0-1 3,-16-16-3,16 17-1,0 0 6,-17-1-5,17 1 5,0-1 0,0 1 8,0 0 13,-16-17-16,16 16-10,0 1 5,-17-17-4,17 16-2,0 1 1,-17 0 4,17-1-3,-16-16-1,16 17 0,0 0 0,0-1 1,-17 1-1,17-1 0,0 1 0,0 0 1,0-1 0,-17 1-1,17-1-1,0 1 2,0 0 0,0-1 0,0 1-2,0-1 2,0 1-1,0 0 1,0-1-1,0 1-1,0 0 2,0-1 0,0 1-1,0-1 1,0 1 1,-16-17-2,16 17 2,0-1-2,0 1 2,0-1 3,-17-16-6,17 17 6,0 0-3,0-1 5,0 1 1,0 0-3,0-1-3,-16-16-1,16 17-1,0-1 4,0 1 0,0 0-4,0-1 0,0 1 2,0-1-1,0 1 1,0 0-2,-17-17 1,17 16-2,0 1 2,0 0 0,0-1-1,0 1 1,-17-17 1,17 16-2,0 1 3,0 0-4,0-1 6,0 1 2,-16-17-8,16 16 6,0 1-3,-17-17 4,17 17-7,0-1 6,0 1 0,0-1-3,0 1 3,0 0-1,0-1 0,0 1-3,0 0 3,0-1-1,-16-16-1,16 17-3,0-1 5,0 1-3,0 0 3,0-1-1,0 1 1,-17-17-4,17 16-1,0 1 7,0 0 6,-17-17 2,17 16 48,0 1-56,-16-17-7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8:2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98">
    <iact:property name="dataType"/>
    <iact:actionData xml:id="d0">
      <inkml:trace xmlns:inkml="http://www.w3.org/2003/InkML" xml:id="stk0" contextRef="#ctx0" brushRef="#br0">13439 8074 0,'17'0'518,"66"0"-512,-50 0 1,-16 0-4,99 17 3,-16-17-1,-83 0-4,32 0 1,1 0 2,-33 0-3,16 17 2,17-17 1,0 0-1,-34 0 0,1 0-2,16 0 1,-33 16-1,33-16 1,-16 0 0,16 0 0,-16 0 0,-1 0-1,1 0 1,0 0-1,-1 0 1,1 0 0,0 0 0,-1 0 0,1 0 0,-1 0 0,1 0 1,0 0-1,-1 0 2,1 0-2,-1 0 3,1 0-2,0 0 2,-1 0 0,1 0 2,-1 0-3,1 0 1,0 0 0,-1 0 0,1 0-3,0 0 2,-1 0 0,1 0-1,-1 0-2,1 0 3,0 0-1,-1 0-1,1 0 0,-1 0 0,1 0 1,0 0 0,-1 0-1,1 0-1,0 0 1,-1 0 1,1 0 1,-1 0-3,1 0 0,0 0 1,-1 0 0,1 0 0,-1 0 1,1 0 0,0 0 0,-1 0-2,1 0 3,-1 0 0,1 0 1,0 0-2,-1 0 3,1 0 2,0 0 2,-1 0-5,1 0 4,-1 0-3,1 0-2,0 0-1,-17 17-2,16-17 3,1 0 1,-1 0-3,1 0 1,0 0-1,-1 0 2,1 0-1,-1 0-2,1 0 2,0 0 1,-1 0-1,1 0-1,0 0 0,-1 0 4,1 0-1,-1 0-2,1 0 180,0 0-175,-1 0-3,1 0 1,-1 0-5,1 0 2,0 0 0,-1 0-1,1 0 1,0 0-1,16 0 0,-17 0 0,1 0-1,0 0 2,-1 0 0,1 0-2,-1 0 0,1 0 0,0 0 1,-1 0-1,1 0 1,-1 0 0,1 0-1,0 0 1,-1 0-1,1 0 1,0 0-1,-1 0 1,1 0-1,-1 0 0,1 0 1,0 0 0,-1 0-1,1 0 1,-1 0-1,1 0 0,0 0 2,-1 0-3,1 0 2,-1 0 0,1 0-1,0 0 0,-1 0 1,1 0-2,0 0 2,-1 0-1,1 0 1,-1 0-1,1 0 1,0 0-1,16 0 1,-17 0 0,1 0-2,0 0 2,16 0-1,-16 0 1,-1 0-1,1 0 1,-1 0-1,1 0 0,16 0 0,-16 0 0,-1 0 0,1 0 0,0 0 0,-1 0 0,1 0 0,33 0 0,-34 0 1,1 0-1,0 0-1,16 0 1,-17 0 1,18 0-1,-18 0 0,1 0 1,-1 0-1,18 0 0,-18 0 1,1 0-1,-1 0-1,1 0 1,0 0 1,33 0-1,-34 0 0,1 0 1,16 0-1,-16 0 0,-1 0 0,1 0 0,-1 0 1,18 0-1,-18 0 1,1 0-1,0-17 1,-1 17-1,1 0 0,-1 0 1,1 0-1,0 0 1,-1 0-1,1 0 1,-1 0 1,1 0-2,0 0 1,-1 0 2,1 0-2,-1 0 2,1 0 1,0 0-1,-1 0-1,1 0 2,0 0-2,-1 0 1,1 0-1,-1 0 0,1 0 0,0 0 1,-1 0-3,1 0 1,-1 0 1,1 0-1,0 0 0,-1 0 0,1 0 1,-1 0-1,1 0-1,0 0 1,-1 0 0,1 0 1,0 0-1,-1 0-1,1 0 2,-1 0 0,1 0 0,0 0-1,-1 0 1,1 0 2,-1 0 1,1 0 1</inkml:trace>
    </iact:actionData>
  </iact:action>
  <iact:action type="add" startTime="10266">
    <iact:property name="dataType"/>
    <iact:actionData xml:id="d1">
      <inkml:trace xmlns:inkml="http://www.w3.org/2003/InkML" xml:id="stk1" contextRef="#ctx0" brushRef="#br0">19968 7642 0,'17'0'50,"-1"0"-49,1 0 1,16 0 1,-16 0-1,-1 0 0,1 0-1,-17-16 1,17 16-2,-1 0 2,1 0-1,-1 0 0,1 0 0,0 0 1,-1 0-1,1 0 0,16 0 1,17-17 0,-33 17-1,49 0 0,-49 0 0,-1 0 1,34 0-1,-33 0-1,16 0 1,-17 0 0,18 0 1,-1 0-1,17 0 0,-34 0 1,34 0-1,-33 0 0,16 0 0,0 0 0,-16 0 1,0 0-1,16-17 0,-17 17-1,1 0 1,33 0 0,-17-16 1,-16 16-1,16 0 0,-17 0 1,18 0-1,-18 0 1,34 0-1,-33 0 1,-1 0-1,1 0 0,0 0 1,16 0-1,-17 0 1,1-17-1,16 17 1,-16 0-1,-1 0 0,1 0 1,0 0-1,16 0 1,-16 0 0,-1 0-1,1 0 1,-17-16-1,16 16 0,1 0 0,0 0 2,-1 0 0,1 0-1,-1 0 2,1 0 2,0 0 10,-1 0 64,-16-17-64,17 17 36,-1 0-43,18 0 2,-18 0-2,1 0-6,66 0 7,-66 0-7,99 0-1,-83 0 1,0 17 0,1-17 1,-18 0-1,17 16 0,-16-16-1,0 0 1,-1 0 0,1 0 2,-1 0-5,1 0 5,-17 17-2,17-17 0,-1 0 5,1 0-4,0 0 3,-1 0 0,1 0-2,-1 0-3,-16 16 0,17-16 1,0 0 2,-1 0 0,1 0 0,-1 0-2,1 0 5,0 0 3</inkml:trace>
    </iact:actionData>
  </iact:action>
  <iact:action type="add" startTime="11568">
    <iact:property name="dataType"/>
    <iact:actionData xml:id="d2">
      <inkml:trace xmlns:inkml="http://www.w3.org/2003/InkML" xml:id="stk2" contextRef="#ctx0" brushRef="#br0">17792 8240 0,'0'-16'79,"16"16"-78,1 0 14,0 0-8,-1-17 0,1 17-4,0 0 1,-1 0 0,1 0 0,-1-16-2,1 16 1,0 0 1,-1 0-1,1 0 0,-1 0 0,1 0-1,0 0 1,-1 0-2,1 0 3,-17-17-2,16 17 0,1 0 2,0 0-3,-1 0 4,1 0 1,0 0 2,-1 0 5,1 0-1,-17-17-7,16 17 109,1 0-104,0 0-2,-1 0-4,1 0 2,-1 0-1,1 0 1,0 0-3,-1 0 2,1 0 0,0 0 0,-1 0-1,1 0 0,-1 0 1,1 0 0,0 0-3,-1 0 4,1 0-1,-1 0 1,1 0-1,0 0 3,-1 0 9,1 0 95,-1 0-108,1 0 7,0 0 0,-17 17-4,16-17-4,1 0 2,0 0 5,-1 0 1,1 0-2,-1 0 1,1 0-4,0 0 5,-1 0 2,1 0-3,-1 0-4,1 0 0,0 0 1,-1 0-2,1 0-4,-1 0 3,1 0 0,0 0-1,-1 0 0,1 0 0,0 0 0,-1 0 0,1 0-2,-1 0 1,1 0 2,0 0-1,-1 0-1,1 0 1,-1 0 1,1 0 2,0 0-4,-1 0 0,1 0 4,0 0 0,-1 0 0,1 0-4,-1 0 4,1 17-1,0-17-1,-1 0 0,1 0-1,-1 0 1,1 0-1,0 0-2,-1 0 3,1 0-1,-1 0 1,1 0-3,0 0 2,-1 0 1,1 0-1,0 0-1,-1 0 2,1 0 0,-1 0 1,1 0-2,0 0 3,-17-17 1,16 17-6,1 0 19,-1 0-3,-16-17 15,17 17-27,0 0 21,-1 0-14,1 0-5,-1 0 2,1 0 1,0 0 3,-1 0-2,1 0-3,0 0 11,-1 0 10</inkml:trace>
    </iact:actionData>
  </iact:action>
  <iact:action type="add" startTime="16058">
    <iact:property name="dataType"/>
    <iact:actionData xml:id="d3">
      <inkml:trace xmlns:inkml="http://www.w3.org/2003/InkML" xml:id="stk3" contextRef="#ctx0" brushRef="#br0">1761 4286 0,'-16'0'13,"-1"0"-6,0 0 4,1 0-5,-1 0-1,0 0 1,1 0-3,-1 0 0,1 0 0,-18 0 1,18 0 0,-17 0 1,-1 0-1,1 0-1,0 0 2,16 0-1,-16-16-3,16 16 2,-16 0 0,17 0-2,-1 0 1,0 0 1,-16 0-1,33-17 1,-33 17-1,16 0 0,1 0 2,-1 0-2,0-16 1,1 16-1,-1 0 0,1 0 0,-1 0 0,0 0 1,1 0-2,16-17 1,-17 17 0,17-17 0,-16 17-1,-1 0 0,0 0 3,1 0-2,16-16 0,-17 16-1,1 0 1,-1 0 0,0 0 0,17-17-1,-16 17 1,-1 0 0,0-16 0,1 16 1,16-17-2,-17 17 0,1 0 0,-1-17 2,0 17-1,1-16 1,-1 16-2,1 0 2,16-17-2,-17 17 1,17-17 0,-17 17 0,1 0 2,16-16-3,-17 16 0,0 0 3,17-17-3,-16 17 1,16-16 2,-17 16-3,17-17 1,-16 17-1,-1-17 4,17 1 0,-17 16-4,1-17 5,-1 1-3,17-1 2,-16 17-2,16-17 0,-17 1 4,17-1-4,0 0 4,-17 17-2,17-16-2,0-1 5,-16 1-6,16-1 3,0 0 0,0 1 0,0-1-3,0 1 1,0-1 0,0 0 1,0 1-2,0-1-1,0 1 1,0-1 2,0 0-2,0 1 0,0-1 0,0 0 1,0 1 0,0-1-2,16 17 1,-16-16 0,0-1 0,0 0 2,0 1-3,0-1 3,17 17-1,-17-16-2,0-1 1,0 0 1,0 1 1,17 16-1,-17-17-2,0 0 3,0 1-2,0-1 2,16 17-2,-16-16 0,17 16 2,-17-17-4,0 0 2,0 1 2,16-1-1,-16 1 1,0-1-1,17 17-2,-17-17 0,0 1 2,17-1 1,-1 0-1,-16 1-1,0-1 1,17 17-1,-17-16-1,16-1 4,-16 0-2,17 17 1,-17-16-4,17 16 4,-17-17-3,16 17 6,-16-16-7,0-1 5,17 17-1,0 0 10,-17-17-11,16 17 10,1 0-6,-1 0 1,-16-16-3,17 16 0,0 0 2,-1 0-5,1 0 5,-1 0-2,1 0 1,0 0-4,-1 0 3,1 0-1,0 0 0,-1 0-2,1 0 1,-1 0 0,1 0-2,0 0 2,-1 0 0,1 0-1,16 0 1,-16 0 0,-1 0 0,1 0-1,-1 0-1,1 0 2,0 0-1,-1 0 2,1 0-3,0 0 2,-1 0 0,1 0 2,-1 0-4,1 0 3,0 0 2,-1 0 1,1 0-2,-1 0 4,1 0 0,0 0-2,-1 0-3,1 0 2,-1 0 0,1 0-1,0 0-2,-1 0 3,1 0-2,0 0 1,-1 0 0,1 0-2,-1 0 3,1 0 1,-17 16 0,17-16-5,-1 0 2,1 0 4,-17 17-1,16-17-4,-16 17 1,17-17 1,0 0 1,-17 16-2,16-16 1,1 17 3,0-17 3,-17 16-10,16 1 3,1 0 7,-17-1-3,16-16-4,-16 17-1,0-1 0,17-16 1,-17 17-1,17-17 0,-17 17 0,0-1 0,16 1 0,-16 0 0,0-1 2,17-16-2,-17 17 0,0-1 0,0 1 0,16-17-1,-16 17 0,0-1 0,17-16 1,-17 17-1,0-1 0,0 1 3,0 0 0,0-1-1,0 1-2,0 0 1,0-1 0,17-16-2,-17 17 1,0-1 0,0 1 1,0 0 0,0-1 0,0 1-2,0-1 2,0 1 0,0 0-1,0-1 0,0 1 1,0 0 0,0-1 0,0 1-1,0-1 0,0 1 1,0 0 0,0-1 1,0 1-2,0-1 3,0 1 0,0 0 2,0-1-2,0 1 86,0-1-73,-17-16-15,0 0 5,17 17 0,-16-17-5,16 17 0,-17-17 6,17 16-4,-16-16 2,16 17-2,-17-17-4,17 17 9,-17-1-5,17 1 5,-16-17-4,16 16-3,0 1 5,-17-17-7,17 17 2,-16-17 1,16 16-1,0 1 4,-17-17-5,17 16 4,-17-16-2,17 17-2,0 0 9,-16-17-7,-1 0 67,17 16-47,-17-16-20,1 0 5,16 17-2,-17-17-7,1 0 3,16 17 0,-17-17 1,17 16 3,-17-16-5,1 0 7,16 17-8,-17-17 3,1 0 8,16 16-8,-17-16 6,17 17-9,-17-17 10,17 17-1</inkml:trace>
    </iact:actionData>
  </iact:action>
  <iact:action type="add" startTime="18894">
    <iact:property name="dataType"/>
    <iact:actionData xml:id="d4">
      <inkml:trace xmlns:inkml="http://www.w3.org/2003/InkML" xml:id="stk4" contextRef="#ctx0" brushRef="#br0">1595 5333 0,'-17'0'4,"1"0"4,-1 0-1,1 0-1,-1 0 2,-33 0-1,0 0 0,17 0-3,0 17 0,16-17-1,-16 0 1,16 0-2,-16 0 0,0 0 2,16 0-1,-16 0 1,16 16-4,-32-16 2,32 0 1,-16 0-1,16 17 0,1-17 0,-1 0 1,-33 0-1,34 0 1,-1 0-1,-16 0 0,16 0 1,0 0-3,1 0 3,-1 0-1,-16 0-1,16 0 1,1 0 0,-1 0 0,1 0-1,-1 0 1,0 0-1,1 0 2,-1 0-2,0 0 2,1 0 1,-1 0 1,1 0-2,-1 0 7,17-17-2,-17 17-5,17-16 2,-16 16-2,-1 0 1,17-17-2,-16 17 2,16-17-3,-17 17 3,17-16-3,0-1 1,-17 1 1,17-1 0,-16 0 0,16 1-2,-17-1 2,17 1 0,0-1 0,0 0-2,-16 17 1,16-16-1,0-1 2,0 0 1,-17 17-2,17-16-1,0-1 2,0 1 2,-17 16-3,17-17-1,0 0 2,-16 17-1,16-16 0,0-1 3,0 1-1,-17 16-2,17-17-1,0 0 3,0 1 0,0-1 1,0 1-1,0-1-1,0 0 1,0 1 0,0-1 0,0 0-1,0 1 0,0-1 1,0 1 0,0-1-3,0 0 2,17 17-1,-17-16 0,16 16 1,-16-17-2,0 1 0,17-1 2,-17 0 0,17 17-1,-17-16 1,0-1-2,16 17 0,1 0 2,-17-17-3,16 1 4,-16-1 1,17 1-3,0-1 3,-17 0 0,16 17-3,1-16 2,-17-1-1,16 17 0,-16-16-1,17 16 3,-17-17-3,17 17 2,-17-17-3,16 1 1,1 16 4,-17-17-4,16 17 4,1-16 0,0 16-2,-1 0 4,1 0-3,-17-17-4,17 17 3,-1 0-1,1 0 1,-1 0 0,-16-17-3,17 17 1,0 0 0,-1 0 0,1 0 1,-1 0 0,1 0-2,0 0 1,-1 0 0,1 0 1,0 0-2,-1 0 2,17 0-1,-16 0 0,0 0 0,-1 0 0,1 0-1,-1 0 0,1 0 2,16 17-1,-16-17 0,-1 0 0,1 0 0,0 0 0,-1 0 0,1 0 0,0 0-1,-17 17 1,16-17-1,1 0 0,-1 0 0,1 0 1,0 0 0,-1 0 1,1 0-1,-1 0 2,-16 16-2,17-16 0,0 0 5,-1 0-4,-16 17-1,17-17 8,-1 16-4,1-16 0,0 17-4,-1-17 2,-16 17-2,17-17 0,-17 16-1,17-16 2,-1 17-2,1-1 3,-1-16-1,-16 17-2,17 0 1,0-17 0,-17 16 0,16-16 0,1 17 0,-1-1 2,-16 1-2,17-17 0,0 0-1,-17 17 1,16-17 0,-16 16 0,17-16 2,-17 17 2,17 0 2,-17-1 38,0 1-41,0-1 0,0 1-1,0 0 0,-17-17-4</inkml:trace>
    </iact:actionData>
  </iact:action>
  <iact:action type="add" startTime="19960">
    <iact:property name="dataType"/>
    <iact:actionData xml:id="d5">
      <inkml:trace xmlns:inkml="http://www.w3.org/2003/InkML" xml:id="stk5" contextRef="#ctx0" brushRef="#br0">1529 6396 0,'-17'17'3,"0"-17"2,17 17 2,-16-17-2,-1 0 1,0 0 7,1 0-1,-1 0-7,1 0-1,-1 0-1,0 0 1,1 0-1,-1 0 0,1 0 1,-1 0-1,-16 0 1,16-17 0,1 17-3,-18 0 1,18 0 0,-1 0 0,0-17 1,1 17-2,-1 0 1,17-16 1,-16 16-1,-1 0 1,0 0 1,1 0-2,16-17 2,-17 17-2,1 0 3,16-17 0,-17 17-4,0 0 2,17-16 2,-16 16-4,-1-17 4,17 1-2,-16 16-2,-1 0 2,17-17-2,-17 0 3,1 1 0,16-1-2,-17 17 0,17-16-1,-17 16 1,17-17 0,-16 17 0,16-17 0,0 1-1,-17 16 1,17-17-1,0 1 2,-16 16-2,16-17 1,-17 17-1,17-17 0,0 1 2,-17 16-2,17-17 0,0 0 3,-16 1-3,16-1 3,0 1 0,-17 16-4,17-17 2,0 0-1,-16 17 2,16-16-1,0-1 3,0 1 0,0-1-2,0 0 5,-17 17 0,17-16-6,0-1 8,0 0-1,0 1-5,0-1 3,0 1-1,0-1 0,0 0-2,0 1 1,0-1 1,0 1-1,0-1-1,17 0 2,-1 17-1,-16-16-4,0-1 3,17 1-3,-17-1 4,16 17-3,-16-17 0,17 17 0,0 0 1,-17-16-1,0-1-1,16 17 1,-16-17 1,17 17-1,-1 0 0,1-16-1,0-1 3,-1 17-3,-16-16 1,17 16-1,0 0 1,-17-17-1,16 17 0,1 0 2,-1 0-2,-16-17 0,17 17 1,0 0 0,-17-16-1,33 16 1,-33-17-1,16 17 0,1 0 2,0 0-1,-1 0-1,-16-16 0,17 16 1,-1 0 0,1 0 0,0 0 0,-1 0 1,1 0-2,0 0 2,-1 0-2,1 0 1,-1 0 1,1 0 0,0 0 0,-1 0 0,1 0-1,-1 0 1,1 0 0,0 0-1,-1 0 1,1 0 0,-1 0 0,1 0-1,0 0 1,-1 16 0,1-16 1,0 0-3,-1 0 4,-16 17-4,17-17 3,-1 0 3,1 0-4,0 0 9,-17 16-2,16-16-3,-16 17 0,17-17-6,-1 17 2,-16-1 1,17-16-1,-17 17-2,0-1 3,17-16-3,-17 17 1,0 0-1,16-1 2,1 1 0,-17 0 0,0-1-1,17-16 0,-17 17 0,0-1 0,16-16 0,-16 17 1,0 0 2,17-1-3,-17 1 3,0-1 2,16-16-5,-16 17 2,17 0-2,-17-1 5,0 1-3,17-17-1,-17 16-1,0 1 0,0 0 3,0-1-1,0 1 1,0 0-3,0-1 2,0 1 0,0-1 0,0 1-2,0 0 2,0-1 0,0 1 1,0-1-2,0 1 3,0 0 4,-17-17 2</inkml:trace>
    </iact:actionData>
  </iact:action>
  <iact:action type="add" startTime="20998">
    <iact:property name="dataType"/>
    <iact:actionData xml:id="d6">
      <inkml:trace xmlns:inkml="http://www.w3.org/2003/InkML" xml:id="stk6" contextRef="#ctx0" brushRef="#br0">2808 6463 0,'-17'0'2,"34"0"-2,-34 16 1,0-16 2,1 0 1,16 17-1,-17-17-1,1 0 0,-1 0 2,0 0-1,1 0 0,-1 0 0,1 0 1,-1 0-1,0 0 1,1 0-3,-1 0 1,1 0 2,-1 0-1,0 0-2,1 0 2,-1 0-1,0 0 0,1 0-1,-1 0 0,1 0 2,-1 0-1,0 0-1,1 0 1,-1 0-1,1 0 1,-1 0-1,0-17 1,1 17-2,-1 0 2,0 0-1,-16-16 1,17 16-1,-18 0 0,1 0 0,17 0 1,-1 0-1,0-17 0,-16 17 0,17 0 1,-1 0-1,0-16 0,-16 16 0,0 0 1,0 0-1,16 0 0,0-17 0,1 17 1,-17 0-1,16 0 0,0 0 1,1-17-1,-1 17 0,1 0 1,-1 0-1,0 0 2,1 0 0,-1 0 5,17-16 5,-17 16-7,17-17-3,-16 0 1,16 1-3,0-1 1,0 1 1,0-1-1,0 0 0,0 1 0,0-1 0,0 1 0,0-1-1,0 0 2,0 1-1,0-1 0,0 1-1,0-1 2,0 0-1,0 1 1,0-1-2,0 0 1,0 1 1,-17 16-1,17-17-1,0 1 0,0-1 1,0 0 2,0 1 0,0-1-2,-16 17 0,16-16-1,0-1 4,0 0-1,0 1-1,0-1 1,0 0-1,0 1-1,0-1 2,0 1-3,0-1 2,16 17 0,-16-17-3,0 1 3,17 16-2,-1-17 0,1 1 2,0-1 0,-1 17-1,1-17-1,-17 1 1,17-1 0,-1 17 0,1 0-1,-1-33 0,1 33 1,0-17 0,-1 17-1,1-16 1,-1 16 0,-16-17-1,17 17 1,-17-17-2,17 17 2,-1 0 0,1-16-1,-1 16 1,-16-17-1,17 17 0,0 0 0,-17-16 0,16 16 1,-16-17-1,17 17 1,-17-17 0,17 17-1,-1 0 0,-16-16 2,17 16-3,-1 0 4,-16-17-3,17 1 2,0 16-2,-1-17 3,1 17-1,-1 0-1,-16-17 0,17 17-1,0 0 2,-1-16 0,1 16-1,-17-17-1,16 17 0,1 0 2,0 0 0,-1 0-1,1 0 0,0-17 0,-1 17 1,1 0-1,-1 0 1,1 0-2,0 0 1,-1 0 1,1 0-1,-1 0-1,1 0 2,0 0 0,-17 17 1,16-17-3,1 0 1,-17 17-1,17-17 6,-17 16-4,16-16 2,-16 17-2,17-17 1,-17 17-3,0-1 0,16-16 0,-16 17 1,0-1 0,17-16 0,-17 17 0,0 0 0,17-17-1,-17 16 0,0 1 1,16-17-1,1 0 0,-17 33 1,16-16-1,-16-1 2,17 1-1,-17 0 0,0-1-1,17-16 0,-17 17 1,16-17-1,-16 16 0,17 1 0,-17 0 1,16-17-1,-16 16 0,0 1 1,17-1-1,0-16 1,-17 17-1,16 0 1,-16-1 1,17 1-2,-17-1 2,17 1 0,-1 0 0,-16-1-1,17 1 3,-17 0 2,0-1 68,0 1-72,0-1 3,0 1 0,0 0 1,0-1-3,-17-16-1,17 17 2,-16-17-4,16 16 7,-17-16-3,17 17-1,-17-17 3,17 17-4,0-1 1,-16-16-2,-1 0 2,17 17-2,-17-17 6,17 17-7,-16-1 8,16 1-3</inkml:trace>
    </iact:actionData>
  </iact:action>
  <iact:action type="add" startTime="21990">
    <iact:property name="dataType"/>
    <iact:actionData xml:id="d7">
      <inkml:trace xmlns:inkml="http://www.w3.org/2003/InkML" xml:id="stk7" contextRef="#ctx0" brushRef="#br0">3771 6413 0,'0'0'2,"-16"0"-1,16 17 14,-17-17-13,17 16 6,-17-16 10,1 0-5,-1 0 1,1 0-2,-1 0-1,0 0-5,1 0 6,-1 0 8,0 0-9,1 0-7,-1 0 0,1 0 0,-1 0-1,0 0 0,1-16 0,-1 16 0,1-17 0,-18 17 0,18-17 1,-17 17-1,-17-16 1,16-1 0,1 0-2,17 17 0,-18-16 0,18-1 0,-17 17 0,16 0 0,-16-16 0,16-1-1,0 17 0,17-17 0,-16 17 1,-17-16 0,16 16 0,0-17 0,1 17-2,16-16 2,-17 16-1,1 0 0,-18-17 1,18 17-1,-1-17 1,1 1 0,-1 16 0,0-17 0,1 17 0,16-16 0,-17 16 0,0 0-1,17-17 1,0 0 0,-16 17-1,-1 0 0,17-16 1,-16 16-1,16-17 2,-17 17-2,0-17 2,17 1-2,-16 16 1,16-17 0,-17 17-1,17-16 2,-16 16-1,16-17 0,-17 17-1,17-17 0,-17 17 1,17-16 0,-16 16 0,16-17 0,-17 17 1,17-16-2,-16 16 4,16-17-4,-17 0 1,17 1 4,-17 16-4,17-17 2,-16 0 2,16 1-3,0-1 2,-17 17-2,17-16-2,0-1 2,0 0-1,-17 17-1,17-16 0,0-1 1,0 1 0,0-1 0,0 0 0,0 1 1,0-1-1,0 1-1,0-1 1,0 0-1,17 1 2,-17-1-2,0 0 1,17-16 1,-17 17 0,16-1-1,1 0 0,-17 1-1,0-1 1,17 17-1,-17-16 0,16-1 3,-16 0-3,17 1 0,-1-1 2,-16 0 0,17 17-2,-17-16 1,17-1 0,-1 17 1,-16-16-2,17 16 0,-17-17 2,16 17-2,-16-17 2,17 17-1,0-16 2,-1 16-3,1 0 3,-1-17-1,1 17-1,0 0 0,-1 0 1,1 0 0,16-16-1,-16 16-1,-1 0 2,1 0-2,0 0 0,-1 0 1,1 0-1,16 0 1,-16 0 0,-1 0-1,1 0 0,-1 0 2,18 0-3,-18 0 2,18 0-1,-1 0 1,-17 0-1,18 0 1,-18 0 0,1 0-1,-1 0 0,1 0 0,0 0 1,-1 0 0,18 0-1,-18 0 0,1 0 1,-1 0-1,1 0 1,0 0-1,-1 0 0,17 0 2,-16 0 0,-17 16-2,17-16 0,-1 0 0,1 0 2,-1 0 0,-16 17-2,17-17 2,0 0-2,-1 16 4,1 1 0,0-17 0,-1 0-3,-16 17-1,17-17 3,-17 16-1,16-16-1,1 17 2,0-1-2,-1-16 3,-16 17-5,17-17 3,-17 17-1,16-17-1,1 16 2,0 1-1,-1-17 2,-16 17-3,17-17 2,-17 16-2,16-16 2,1 17-2,-17-1 2,17-16-1,-17 17 1,16-17 0,-16 17-1,17-17 1,-17 16-1,17-16 0,-17 17-1,0-1 5,16-16-5,-16 17 4,17-17 0,-17 17-3,0-1 0,0 1 4,16-17-5,-16 17 4,17-17-2,-17 16-1,0 1 2,0-1-2,0 1 3,0 0 1,0-1-2,0 1-2,0-1 2,0 1 3,0 0-2,0-1-3,0 1 5,0-1 1,0 1-2,-17 0-2,17-1 2,-16-16-2,16 17-2,-17 0 3,17-1-1,-16-16 0,16 17-3,-17-17 1,17 16 2,-17-16 0,17 17-2,0 0 1,-16-17 1,16 16-2,0 1 4,-17-17-5,0 16 4,17 1-1,0 0 3,-16-17-6,16 16 4,0 1 3,-17-17-7,17 17 1,0-1 4,0 1 1,-16-17 0,16 16-5,-17-16 4,17 17-1</inkml:trace>
    </iact:actionData>
  </iact:action>
  <iact:action type="add" startTime="23206">
    <iact:property name="dataType"/>
    <iact:actionData xml:id="d8">
      <inkml:trace xmlns:inkml="http://www.w3.org/2003/InkML" xml:id="stk8" contextRef="#ctx0" brushRef="#br0">4834 6529 0,'0'0'1,"-16"0"0,-1 0 6,1 0 3,-1 0 4,0 0-3,1 0-7,-1 0 2,0 0 1,1 0-4,-1 0 0,1 0 1,-1 0-1,0 0 0,1 0-1,-1 0 1,1 0 0,-1 0-1,0-16-1,1-1 2,-1 17-1,1 0 1,-1-17-2,0 17 1,1 0 0,16-16 0,-17 16-2,0 0 2,17-17-1,-16 17 0,16-16 0,-17 16 1,1 0-1,-1 0 0,17-17 1,-17 17-1,1 0 1,16-17-1,-17 17 0,1 0 0,-1-16 1,0-1 0,1 17 0,-1 0 0,17-17-1,-16 17 0,-1-16 1,0 16 0,1 0 0,16-17 0,-17 17-2,0 0 4,17-16-3,-16 16 1,16-17-2,-17 17 2,1 0 2,16-17-2,-17 17 2,17-16 0,-17 16-1,1 0 0,16-17-2,0 1 3,-17 16-3,17-17 3,-16 17-2,16-17 1,-17 17-2,17-16 1,0-1 0,-17 17-1,17-16 2,-16 16-2,16-17 2,-17 17 0,17-17-2,0 1 1,-17-1 2,17 0 0,-16 1 1,16-1-3,0 1 1,-17 16-1,17-17-1,0 0 1,0 1 1,0-1 0,0 1-1,0-1 2,0 0-4,0 1 2,0-1-1,0 0 2,0-16 0,0 17 0,17-1-2,-17 0 1,0 1 1,16 16-2,-16-17 0,17 1 1,-17-1-1,0 0 1,17 17-2,-1 0 2,-16-16-1,17-1 1,-17 1-1,17-1 1,-1 0 0,1 17 1,-17-16-2,16-1 0,1 0 2,0 17 0,-17-16-2,16 16 1,1 0-1,-17-17 1,16 17-1,-16-16 0,17 16 0,0-17 3,-1 17-3,1 0 1,0-17 1,-1 17 0,1 0-2,-1-16 1,1 16 1,0 0-1,-1-17-1,1 17 2,-1 0-2,1 0 1,0 0 0,-1 0 0,1 0 0,-1 0 0,1 0-1,0 0 1,-1 0-1,1 0 1,0 0-1,-1 0 1,1 0 0,-1 0-1,1 0 1,0 0-1,16 17 0,-17-17 1,1 0-1,-17 16 0,17-16 1,-1 0-1,1 17 1,16 0 0,-16-17-1,-1 16 0,1-16 1,16 0-1,-33 17 0,17-17 1,-17 16-1,16-16 0,18 17 0,-18-17 1,1 17 1,-17-1-2,16-16 0,1 0 0,0 0 0,-17 17 1,16-17 0,-16 17-1,17-17 0,-1 0 1,-16 16-1,17-16 1,-17 17 0,17-17 3,-17 16-2,16-16 3,-16 17-3,17-17 0,-17 17 1,17-1 6,-17 1-2,0-1-1,0 1-4,0 0 4,0-1 0,0 1-2,0-1-2,0 1 3,0 0-3,0-1 2,0 1 0,-17-17-4,17 17-1,-17-17 3,17 16-2,-16 1 3,16-1-1,-17 1-1,17 0 2,-17-17-2,1 16 0,-1 1 2,17-1-2,-16 1 2,16 0 0,-17-17-1,0 0 0,17 16-2,0 1 5,-16-17 2</inkml:trace>
    </iact:actionData>
  </iact:action>
  <iact:action type="add" startTime="24118">
    <iact:property name="dataType"/>
    <iact:actionData xml:id="d9">
      <inkml:trace xmlns:inkml="http://www.w3.org/2003/InkML" xml:id="stk9" contextRef="#ctx0" brushRef="#br0">5831 6546 0,'-17'0'1,"1"0"2,-1 0 3,1 0-1,-1 0-1,0 0-2,17-17 1,-16 17-2,-1 0 2,17-16-1,-16 16-1,-1 0 1,0 0 0,17-17 0,-16 17-1,-1 0 1,17-17 0,-16 17-1,-1 0 0,0-16 1,1 16 1,16-17-2,-17 17 0,0 0 1,1-16 0,-1 16 0,1 0 0,16-17-1,-17 17 0,0 0 1,17-17 0,-16 17-1,-1 0 0,17-16 0,-16 16 1,-1 0 0,17-17 0,-17 17-1,1 0 1,-1 0 1,17-17-2,-16 17 2,-1 0 2,17-16-3,-17 16-1,1-17 5,-1 17 1,17-16-2,-17 16-1,1 0-1,16-17 3,-17 17-5,17-17 3,-16 1-2,16-1 2,-17 17-3,0-16 2,17-1-1,0 0 0,-16 1-1,16-1 3,0 1-1,-17 16-2,17-17 2,0 0-2,0 1 3,0-1-2,-16 17-1,16-17 1,0 1 0,0-1 1,0 1-1,0-1 3,0 0-3,0 1 1,0-1 1,0 1-2,0-1 1,0 0 1,0 1-1,16 16-1,-16-17 0,0 0 0,17 17 1,-17-16-2,16-1 4,1 17-3,-17-16 0,0-1-1,17 17 1,-17-17 1,16 17-1,-16-16 1,17 16-2,-1 0 1,-16-17 0,17 1 0,0 16 1,-17-17 0,16 17-1,1 0 0,0-17 3,-1 17-2,1-16 1,-1 16-3,-16-17 1,17 17 0,0 0 1,-1 0 0,1 0-1,-1-16 1,1 16 0,0 0 0,-1 0 0,1 0 0,-1 0 0,1 0 2,0 0-1,-1 0 0,1 0 13,0 0 2,-1 0-13,1 0-3,-1 16 1,-16 1-1,17-1 1,16 1-1,-16 0 1,-17-1-1,16 1 0,18-1 1,-18 18-1,1-34-1,-17 16-1,16 1 0,1-17 2,0 33-1,-17-16 1,16-17-1,-16 16-2,17 1 2,0 0 1,-17-1-1,16-16 0,-16 17 0,0-1 0,17-16-1,-17 17 1,16 0 0,1-1 3,-17 1-2,0-1 1,17-16 1,-17 17-3,0 0 14,0-1 29,0 1-33,-17-17-11,0 0 4,17 17-1,-16-17-3,-1 0 6,17 16-5,-16-16 2</inkml:trace>
    </iact:actionData>
  </iact:action>
  <iact:action type="add" startTime="25094">
    <iact:property name="dataType"/>
    <iact:actionData xml:id="d10">
      <inkml:trace xmlns:inkml="http://www.w3.org/2003/InkML" xml:id="stk10" contextRef="#ctx0" brushRef="#br0">7077 7609 0,'-17'0'2,"34"0"-2,-50 0 3,16 0-2,1 0 2,-1 0 0,0 0 0,1 17 0,-1-17-1,1 0 1,-1 16 0,0-16-1,1 0 0,-1 0 0,0 0 1,1 0-2,-1 0 3,1 0 0,-1 0 1,0 0-3,1 0 2,-1 0 0,1 0 0,-1 0 0,0 0-3,1 0 3,-1 0-1,0 0 0,1 0-1,-1 0 1,1 0 0,-1 0 0,0 0-1,17-16-1,-16 16 1,-1 0 1,17-17 0,-16 17-2,-1 0 2,0 0 0,17-17-2,-16 17 3,-1-16 0,1 16-2,16-17 0,-17 17 2,17-16-1,-17 16-2,1-17 5,-1 17-3,17-17 0,-17 17-1,17-16-1,-16 16 3,16-17-2,-17 17 3,17-16-4,-16 16 1,16-17 2,-17 17-3,17-17 1,-17 17 1,17-16-2,-16 16 3,16-17-3,-17 17 1,17-16 0,0-1 0,-16 17 1,16-17-3,0 1 3,-17 16-1,17-17-1,0 0 1,-17 1 1,17-1 0,0 1-1,-16-1 0,16 0 0,0 1 1,-17 16-2,17-17 0,0 1 0,0-1 2,0 0 0,0 1-1,0-1 0,0 0 0,-16 1 0,16-1 2,0 1-1,0-1-2,0 0 1,0 1 3,0-1-1,0 1-2,0-1 2,0 0 0,0 1 1,0-1-2,16 17 0,-16-16-1,17 16 0,-17-17 1,16 17 1,-16-17-3,0 1 1,17 16 1,-17-17-2,17 0 4,-1 1-1,1-1-2,-1 1 2,1-1 0,-17 0 0,17 17-2,-1-16-1,-16-1 2,17 17-2,-1-16 3,-16-1 0,17 17-2,0-17 0,-1 1 4,1 16 0,-17-17-4,17 17 6,-17-17-6,16 17 1,1-16 9,-1 16-1,-16-17-6,17 17-3,0 0-1,-1 0 3,1 0-1,-1 0 1,1 0-3,0 0 2,-1 0 0,1 0 0,-1 0-2,1 0 1,0 0 1,-1 0-1,1 0-1,0 0 2,-1 0-1,1 0 0,-1 0 1,1 0-2,0 0 2,-1 0-1,1 0 1,-1 0-2,1 0 2,0 0 0,-1 0 1,1 17-2,0-17 2,-1 0 0,-16 16-2,17-16 1,-1 0-1,-16 17 2,17-17-2,0 0 2,-17 17-2,16-17 1,1 16 0,-17 1-1,16-17 2,-16 17-2,17-17 0,-17 16 0,17-16 1,-17 17-1,16-17-1,-16 16 1,17 1 1,-17 0 0,16-17-1,-16 16 0,0 1 0,17-17-1,-17 16 0,17-16 1,-17 17 0,0 0 0,16-17-1,-16 16 0,0 1 2,17-17-2,-17 17 2,0-1-1,17-16 0,-17 17-1,0-1 2,16-16 2,-16 17-4,0 0 4,17-1-2,-17 1 4,0-1 0,0 1 1,0 0-1,-17-17 5,17 16-10,-16-16 7,16 17 3,-17-17-10,0 0 7,1 0 2,-1 0-9</inkml:trace>
    </iact:actionData>
  </iact:action>
  <iact:action type="add" startTime="26833">
    <iact:property name="dataType"/>
    <iact:actionData xml:id="d11">
      <inkml:trace xmlns:inkml="http://www.w3.org/2003/InkML" xml:id="stk11" contextRef="#ctx0" brushRef="#br0">7675 8606 0,'-17'0'5,"1"0"7,-1 0-6,1 0-1,-1 0-2,0 0 1,1 0 0,-1 0 0,1 0-1,-18 0 2,18 0-1,16 17-3,-17-17 1,0 0 1,1 0-1,-1 0 1,1 0 2,-1 0 0,0 0-2,17 16-2,-16-16 3,-1 0 3,1 0 0,-1 0 2,0 0-5,1 0 4,-1 0 1,1 0 0,-1 0-6,0 0 4,17-16-5,-16 16 1,16-17-1,0 0 0,-17 17-1,0 0 1,17-16 0,-16 16 1,16-17-2,-17 0 2,17 1 0,-16 16 0,16-17-2,-17 17 2,17-16-2,0-1 2,-17 17 0,17-17-2,0 1 5,0-1 0,-16 17-5,16-16 4,0-1-3,0 0 4,0 1-1,0-1-1,0 0-2,0 1 3,0-1-2,0 1 1,0-1-3,0 0 3,0 1-1,0-1 1,0 1-3,0-1 2,0 0 1,0 1 0,16-1-3,-16 1 4,0-1-1,17 17-2,-17-17 1,17 17-2,-17-16 0,0-1 2,16 17 0,-16-17 0,0 1 1,17 16-3,-17-17 1,16 1 1,1 16 0,-17-17-2,0 0 3,17 17-3,-17-16 2,0-1-2,16 17 1,-16-16 1,17 16-1,0-17 1,-17 0 1,16 1-2,-16-1 2,17 17-3,-17-17 2,16 17 0,1-16-1,-17-1 0,17 17 1,-17-16-2,0-1 3,16 17-3,-16-17 3,17 1-2,-1 16 2,-16-17-3,17 17 0,-17-16 3,17 16-3,-17-17 1,16 17 0,-16-17-1,17 17 3,-17-16-3,16 16 0,1 0 2,-17-17-2,17 17 1,-17-17 1,16 1-1,1 16 0,0-17 1,-1 17 1,-16-16-3,17 16 2,-1 0-1,-16-17 2,17 17-3,-17-17 1,17 17 0,-1 0 3,1 0-3,-17-16 0,16 16 0,1 0 4,0 0-1,-1 0-2,-16-17-1,17 17 3,0 0 1,-1 0 1,1 0-4,-1 0 4,1 0-2,0 0-1,-1 0-1,1 0-1,-1 0 1,1 0 0,0 0 0,-1 0-1,1 0 1,-1 0-1,1 0 1,0 0-2,-1 0 2,1 0 0,0 0-2,-1 0 1,1 0 0,-17 17 1,16-17-2,1 0 2,0 0-1,-17 16 0,16-16-1,-16 17 2,17-17-2,-1 0 4,1 0-4,-17 17 1,17-17 0,-17 16 1,16-16-1,-16 17 1,17-17-2,-17 16 0,16-16 1,1 17 2,0 0 1,-17-1 0,16-16-5,-16 17 1,17-17 0,-17 17 2,17-17-2,-17 16 2,16-16-1,-16 17 0,0-1 0,17-16-1,-17 17 1,16 0 1,1-17 2,-17 16-4,0 1 1,17-17 1,-17 16-3,0 1 4,16 0 0,-16-1-2,0 1 3,0 0-3,17-17-1,-17 16 2,0 1-1,0-1 1,16-16-2,-16 17 2,0 0 0,0-1 2,0 1-4,0-1 3,0 1 0,0 0 1,0-1-2,0 1 2,0 0 1,0-1 1,0 1-4,0-1 4,-16-16-4,16 17 0,0 0 2,-17-17-3,17 16-1,0 1 2,-16-17-2,16 16 2,-17-16-1,17 17 0,-17-17-1,17 17 0,-16-1 2,16 1 0,-17-17-2,17 16 1,0 1-1,-16-17 0,16 17 1,-17-17-1,0 0 1,17 16-2,-16 1 3,16 0-1,-17-1 0,17 1-1,-17-1 3,1-16-2,16 17-1,0 0 0,-17-17 1,17 16 0,0 1 1,-16-17-1,16 16 0,0 1-1,-17-17 2,17 17-2,-17-17 2,17 16-1,0 1 4,-16 0-3,16-1 10,-17-16-7,1 0 43,-1 0-43,0 17 0</inkml:trace>
    </iact:actionData>
  </iact:action>
  <iact:action type="add" startTime="28181">
    <iact:property name="dataType"/>
    <iact:actionData xml:id="d12">
      <inkml:trace xmlns:inkml="http://www.w3.org/2003/InkML" xml:id="stk12" contextRef="#ctx0" brushRef="#br0">4818 8556 0,'-17'0'4,"34"0"-4,-50 17 2,-1-17 3,18 0-1,-1 16-3,0 1 3,-32-17 0,15 0 0,1 17-2,0-17 0,16 0 1,-16 0-1,17 0 0,-1 0 0,0 16 0,-16-16 0,16 0 1,1 0-1,-1 0 1,1 0-1,-1 0 3,0 0-2,1 0 2,-1 0-2,1 0 4,-1 0-1,17-16-2,-17 16-2,1 0 0,16-17 2,-17 17-2,17-17 0,-16 17 0,16-16 0,-17 16 0,17-17 0,-17 17-1,17-17 2,-16 17-3,16-16 2,-17-1 0,17 1 0,-17-1 0,1 0 0,-1 1 0,1-1 2,16 1-3,-17-1 1,17 0 1,-33 1-1,33-1 0,-17 0-1,17 1 0,-16-1 2,-1 1-1,17-1-1,-17 0 0,17 1 1,-16-1-1,16 1 1,0-1-1,-17 17 1,17-17-1,0 1 0,0-1 1,-17 17 0,17-16-1,0-1 0,-16 0 0,16 1 0,0-1 1,0 0 0,0 1 0,0-1-1,0 1 1,0-1 0,0 0 0,0 1 0,0-1 0,0 1-1,0-1 1,0 0 0,0 1-1,0-1 0,0 0 2,16 1 0,-16-1-1,0 1-1,0-1 2,17 17-3,-17-17 2,0 1 1,0-1-3,17 17 2,-17-16 0,0-1-1,16 17 2,-16-17-2,17 17 0,-17-16 0,0-1 4,17 17-4,-17-17 2,16 17-1,-16-16-1,17-1 0,-1 17 2,-16-16-1,17 16-1,0 0 2,-17-17-2,16 17 1,1 0-1,-17-17 0,16 17 1,-16-16-1,17 16 0,0 0 2,-1-17 0,1 17-2,0 0 2,-1 0-1,1 0 1,-1 0-2,1 0 1,0 0 1,-1 0-1,1 0-1,-1 0 2,1 0-1,0 0 1,-1 0-1,1 0 1,-1 0-1,1 0 1,0 0-1,-17 17-1,16-17 0,-16 16 0,17-16 1,0 17 0,-1-17 0,-16 17-1,17-17 0,-17 16 1,16-16-1,-16 17 0,34-1 1,-18 1 0,1-17-1,-17 17 1,16-17-1,1 16 0,0 1 0,-1 0 1,1-1 0,-1 1 0,1-1 0,0 1-1,-1 0 1,1-17 1,-17 16-2,17 1 1,-1-17-1,-16 16 0,17-16 0,-17 17 1,16-17-1,-16 17 1,17-17 0,0 16 0,-1 1 3,-16 0-3,17-17 3,-17 16-3,0 1 11,16-17-6,1 0 14,-17 16-14,0 1 14,0 0-7,0-1-10,0 1 2,0-1-4,-17-16-1,17 17 2,-16 0 2,16-1-1,0 1-2,-17-17 0,17 17-1,0-1 2,-16-16 0,16 17-2,0-1 1,-17-16-1,17 17 1,0 0 1,-17-17-1,17 16 0,0 1 0,0-1 2,-16-16-3,16 17 2,0 0 2,0-1-1,-17-16-4,17 17 7,0-1 25</inkml:trace>
    </iact:actionData>
  </iact:action>
  <iact:action type="add" startTime="34594">
    <iact:property name="dataType"/>
    <iact:actionData xml:id="d13">
      <inkml:trace xmlns:inkml="http://www.w3.org/2003/InkML" xml:id="stk13" contextRef="#ctx0" brushRef="#br0">16031 9536 0,'17'0'73,"32"0"-68,-32 0 2,0 0-4,116 0 3,-1 0 0,-98 0-5,49-16 3,-67 16-3,67 0 2,-49 0-1,115-17 1,-16 0 2,0 1 0,0-1-1,-67 1-1,-16 16 0,-17-17 0,17 0 0,-17 17-1,-16 0-1,0 0 0,-1 0 2,17-16-1,-16 16 1,0 0 1,-1 0 221,1 0-220,0 0 3,-1 0-3,1 0-1,-1 0-1,1 0-1,0 0 2,-1 0-1,1 0-1,-1 0 0,1 0 1,0 0 0,-1 0-1,1 0 2,-1 0-2,1 0 0,0 0 0,-1 0 1,1 0 1,0 0-2,-1 0 1,1 0 1,-1 0-1,1 0 3,0 0 2,-1 0 3</inkml:trace>
    </iact:actionData>
  </iact:action>
  <iact:action type="add" startTime="36375">
    <iact:property name="dataType"/>
    <iact:actionData xml:id="d14">
      <inkml:trace xmlns:inkml="http://www.w3.org/2003/InkML" xml:id="stk14" contextRef="#ctx0" brushRef="#br0">18440 9536 0,'16'0'21,"1"0"-10,0 0-4,-1 0 0,1 0-4,33 0 4,-1 17 0,-32-17-5,66 0 4,0 0 0,33 0 2,-99 0-7,116 0 1,-83 0 1,16 0 1,-49 0-3,49-17 1,1 17 1,-17 0 0,-1-16 0,18 16 0,-17-17 0,16 17 0,-16-17-1,-17 17 0,-16-16-2,16 16 2,-16 0-1,-1 0 0,1 0 0,16 0 1,-16 0 0,-1 0-1,18-17 0,-18 17 1,17 0 0,-16 0-1,0 0 1,16 0 0,-16 0 0,-1 0 0,1 0-1,-1 0 0,1-16 1,0 16 0,-1 0-1,1 0 3,-1 0 4,1 0 31,0 0-33,-1 0 1,1 0-2,-1 0 0,1 0 0,0 0-1,-1 0 1,1 0 6,0 0 37,-1 0-44,1 0 1,-1 0-2,1 0 1,0 0-3,-1 0 2,1 0-1,-1 0 1,1 0-2,0 0 1,-1 0 0,1 0 0,-1 0 0,1 0 0,0 0 0,16 0 0,-16 0 0,-1 0 0,1 0 0,-1-17-1,1 17 0,0 0 1,-1 0 0,1 0-1,-1 0 0,1 0 1,0 0 0,-1 0 0,1 0 0,0 0-1,-1 0 1,1 0-1,-1 0 1,18 0 0,-18 0 1,1 0-1,-1 0 0,1 0-1,0 0 1,-1 0 0,1 0 0,-1 0 0,1 0 0,0 0-1,-1 0 0,1 0 1,0 0 0,-1 0 0,1 0-1,-1 0 2,1 0-1,0 0 0,-1 0-1,1 0 3,-1 0-2,1 0 1,0 0-1,-1 0 1,1 0 0,-1 0 2,1 0-2,0 0 5,-17-17 22</inkml:trace>
    </iact:actionData>
  </iact:action>
  <iact:action type="add" startTime="38367">
    <iact:property name="dataType"/>
    <iact:actionData xml:id="d15">
      <inkml:trace xmlns:inkml="http://www.w3.org/2003/InkML" xml:id="stk15" contextRef="#ctx0" brushRef="#br0">13622 10018 0,'17'0'148,"-1"0"-143,1 0 0,0 0 0,-1 0 1,34 0 1,0 0-1,-17 0 0,17 0 1,-33 0-4,-1 0-1,1 0 2,-1 0-2,1 0 1,0 0 3,-1 0 8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8:2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08">
    <iact:property name="dataType"/>
    <iact:actionData xml:id="d0">
      <inkml:trace xmlns:inkml="http://www.w3.org/2003/InkML" xml:id="stk0" contextRef="#ctx0" brushRef="#br0">15499 2326 0,'17'0'90,"16"0"-85,17 0 4,66 17 0,-99-1-8,132 1 2,-132-17-3,66 17 5,-66-17-4,49 0 2,-16 16-1,50 1 3,-67-17-4,200 33 3,-101-16 0,-115-17-3,99 16 0,-49 1 0,-17-17 1,49 16-1,-49-16 0,-17 0 0,17 0 0,0 0 0,-17 17 0,0-17 0,1 0 1,16 0-2,-1 17 1,1-17 0,0 0 0,-17 0 0,0 0 0,17 0 1,33 0-1,0 16 0,-33-16 0,-17 0 0,1 0 0,16 0 0,-1 0 0,-15 0 0,15 0 0,-15 0-1,15 0 1,-15 0 1,-1 0-1,67 0 0,-67 0 1,17 0-1,-34 0 0,34 0 0,-17 0 0,17 0 0,-17 0 0,1 0 0,-1 0 1,0 0-1,0 0 0,1 0 0,-18 0 0,17 0 0,1 0 0,-18 0 0,17 0 0,1 0 0,-1 0 0,0 0 0,-16 0 0,-1 0 0,18-16 0,-1 16 0,0 0 1,-16 0-1,-1 0 0,1 0 0,16 0 0,-16 0 1,16 0-1,-16-17 1,-1 17-1,1 0 0,-1 0 0,1-17 1,0 17-1,-1 0 0,1 0 1,-1 0 0,1 0-1,0 0 1,-1 0 0,1 0 1,-1 0-2,-16-16 1,17 16 0,0 0 5,-1 0 4,1 0 66,0 0-43</inkml:trace>
    </iact:actionData>
  </iact:action>
  <iact:action type="add" startTime="11918">
    <iact:property name="dataType"/>
    <iact:actionData xml:id="d1">
      <inkml:trace xmlns:inkml="http://www.w3.org/2003/InkML" xml:id="stk1" contextRef="#ctx0" brushRef="#br0">19420 4403 0,'16'0'4,"-16"16"9,17-16-9,-17 17 6,0 0-2,0-1-3,0 1-2,0-1 2,0 1-1,0 0-2,0-1 0,0 1 1,17-17-1,-17 16 1,0 1-1,16 0 0,-16-1 1,0 1-2,0 0 2,17-1-1,-17 1 0,0-1 0,0 1 0,0 0-1,17-17 1,-17 16-1,0 1 0,0-1 0,0 1 0,16 0 1,-16-1 0,0 1-1,17 0 1,-17 16 0,0-17 0,0 18 0,0-18 0,16 1 0,-16-1-1,0 1 1,0 0-1,0-1 1,0 1-1,0 16 1,0-16 0,17-17-1,-17 16 0,0 1 0,0 0 0,0-1 1,0 1 0,0 16 0,0-16 0,0-1 0,17 17 0,-17-16 0,0 0 0,0-1 0,0 1-1,16-17 0,-16 17 0,0-1 1,0 17 0,0-16 0,0 0-1,0-1 1,17 1 0,-17 16 0,0-16 0,16-17-1,-16 16 0,0 1 1,0 0-1,0-1 0,0 1 1,0-1-2,0 1 2,17 16-1,-17-16 0,0-1 1,0 1-1,0 0 0,0-1 0,0 1 0,17-17 0,-17 16 0,16 1 0,-16 0 0,0 16 2,0-16-2,0-1 0,0 1 0,0-1 0,17 1 0,-17 0 0,0-1 0,0 1 0,0 16 1,0-16 0,0-1-1,16-16 0,-16 17 1,0 0-2,0-1 2,0 1-2,0-1 1,0 1 1,17 16 0,-17-16 1,0-1-2,0 1 1,0 0-1,17-17 0,-17 16 1,0 1-1,0-1 1,0 1-1,0 0 1,0-1 1,0 1-1,0 0 0,0-1 0,0 1 2,0-1-1,0 1 0,0 0 0,0-1 1,0 1 1,0-1-5,0 1 4,0 0 0,16-1-1,-16 1-1,0 0 1,0-1-1,0 1 1,0-1-2,0 1 1,0 0 1,0-1-1,17 1 0,-17-1 0,0 1 1,0 0-1,0-1 0,0 1 1,0 0-1,0-1 1,0 1-1,0-1 1,17-16 0,-17 17-2,0 0 4,0-1-1,16 1 3,-32-17 113,16-17-116,-17 1 3,17-18-7</inkml:trace>
    </iact:actionData>
  </iact:action>
  <iact:action type="add" startTime="12917">
    <iact:property name="dataType"/>
    <iact:actionData xml:id="d2">
      <inkml:trace xmlns:inkml="http://www.w3.org/2003/InkML" xml:id="stk2" contextRef="#ctx0" brushRef="#br0">19453 4253 0,'17'0'56,"-1"0"-48,67 0 1,-66 0-7,83 0 6,-84 0-7,150 0 4,-149 0-4,116 0 2,-116 0-2,99 0 3,-66 0-3,66 0 2,17 0 2,33 0 0,-133 0-4,67 0 0,-50 0 0,-34 0 1,18 0-2,32 0 2,17 0-1,-33 0 1,-17 0 0,34 0-1,-34 0 0,0 0 0,0 0 0,17 0 0,-17 0 1,17 0-1,-33 0 1,66 0-1,-33 0 1,-17 0 0,0 0 0,-16 0-1,16 0 0,-17 0-1,1 0 1,16 0 0,-16 0 0,16 0 1,-16 0-1,16 0 0,-16 0 1,-1 0 0,1 0-2,16 0 1,-16 0 0,-1 0 1,1 0-1,0 0 0,-1 0 1,17 0 0,-16 0 0,0 0 0,-1 0-1,1 0 1,-1 0-1,1 0 1,0 0 0,16 0 0,-17 0 1,1 0-1,0 0-1,-1 0 2,1 0-1,0 0 1,-1 0-1,1 0 1,-1 0 1,1 0-1,0 0-1,-1 0 2,1 0 1,-1 0 0,1 0 1,0 0-5,-1 0 5,1 0-3,-1 0 2,1 0-4,0 0 4,-1 0 0,1-16 1,0 16-5,-1 0 6,1 0 0,-1 0 1,1 0-3,0 0 6,-17-17-5,49 17 11,-32 0-12,0 0-1,-1 0 0,1 0-1,0 0 1,-1 0-2,1 0 2,-1 0-2,1-17 0,0 17 1,-1 0 0,1 0-1,-1 0 0,1 0 1,0 0 0,-1 0 0,1 0-2,-1 0 3,1 0-1,0 0 1,-1 0-4,1 0 4,0 0-1,-1 0 0,1 0-1,-1 0 1,1 0 0,0 0 0,-1 0-1,1 0 1,-1 0 0,1 0 0,0 0-1,-1 0 2,1 0 0,-1 0-1,1 0-1,0 0 5,-1 0 7,-16 17 350,0 0-335,0-1 62,0 1-83,0-1-3,0 1 1,0 0-4,0-1 1,0 1 0,0 0-2,0-1 2,0 1 0,0-1-1,0 1 1,0 0-1,0 16 0,0-17 1,0 1-3,0 16 2,0-16 0,0 16-1,0-16 0,0 16 2,0-16-2,0 16 0,0-17 0,0 18 0,0-18 0,0 1 1,0-1-1,0 1-1,0 0 1,0-1 0,0 1 0,0 0 1,0 16-1,0-17 0,0 1 0,0 16 0,0-16 0,0-1 0,0 1 0,0 16 0,0-16 0,0-1 0,0 1 0,0 16 0,0-16 0,0 0 0,0-1 0,0 17 0,17-16 0,-17 33 2,0-17-3,0-16 1,0 16 0,0-16 0,0 16 0,0-17 0,0 1 0,0 0 0,0-1 0,17 1 0,-17 16 1,0-16-2,0-1 1,0 18 0,0-1 0,0 0 2,16 0-3,-16-16 2,0 16-1,0-16 0,0-1 0,0 17 0,0-16 0,0 0 0,0-1 0,0 1 0,0 0 0,0-1 0,0 1 0,0-1 0,0 18 1,0-18-1,0 1 0,0-1 0,0 1 0,0 0 0,0 16 1,0-16 0,0-1-1,0 1 0,0-1 0,0 18 1,0-18 0,0 1 0,0-1 0,0 1-1,0 0 0,0-1 1,-16 1 0,16-1-1,0 1 1,0 0 0,-17-1 0,17 1-1,0 0 1,0-1 1,0 1 0,0-1-2,-17-16 0,17 17 2,0 0 0,-16-1 3,16 1-3,0-1 5,-17-16-3,17 17 0,-17-17 11,17 17 5,0-1-9,0 1 3,0 0-4,0-1-3,0 1-3,0-1 3,0 1 0,0 0 1,0-1-2,0 1-3,0-1 4,0 1-1,0 0 0,0-1-5,0 1 5,0 0-1,0 16 7,0-17-12,0 1 7,0 0 0,0-1-6,0 1 8,0-1 3,0 1 5,-16-17-10,16 17-7,0-1 14,0 1-4,0-1-2,0 1-4,0 0 3,0-1-2,0 1 0,0 0-3,0-1 1,0 1 3,0-1-4,0 1 0,0 0 0,0-1 1,16 1 1,1-1 0,-17 1-3,0 0 3,0-1 1,17-16 0,-17 17-4,0 0 2,0-1 10</inkml:trace>
    </iact:actionData>
  </iact:action>
  <iact:action type="add" startTime="15718">
    <iact:property name="dataType"/>
    <iact:actionData xml:id="d3">
      <inkml:trace xmlns:inkml="http://www.w3.org/2003/InkML" xml:id="stk3" contextRef="#ctx0" brushRef="#br0">19752 6413 0,'0'0'1,"0"17"1,0-1 1,0 1 2,0-1 1,0 1-2,0 0 1,0-1 1,0 1-1,0-1 1,0 1-3,0 0 2,0-1 1,0 1-1,0 0-3,0-1 5,17 134 19,-17-134-25,0 1 3,0 0-1,0 16-1,0-17 1,0 1 0,0 0-3,0 16 5,0 0-2,0-16 1,0-1-1,0 1-2,0-1 2,0 1-2,0 16 1,0-16 2,0 0-4,0 16 2,0 0 1,0-16 0,0-1-2,0 1 1,0-1-2,0 1 3,0 16 0,0 17-1,0-17 1,0 1-2,0-18 0,0 1 1,0-1-1,0 1 0,0 0 1,0-1-1,0 1 0,16-17 0,-16 16 0,0 1 1,0 0-2,0-1 1,0 18 1,0-18 0,0 1-1,17-17 0,-17 16 0,0 1 0,0 0 0,17-1 0,-17 1 1,0 16-1,16-16 1,-16-1 1,0 1-2,0 0 1,17-17 0,-17 16 0,0 1 2,0-1-2,16-16-1,-16 17 6,17-17 130,0 0-126,-1 0-4,1 0-3,-1 0-1,1 0 1,0 0-2,-1 0 1,1 0-1,0 0 0,-1 0 1,1 0-1,-1 0 1,1 0-1,0 17 0,-1-17 0,1 0-1,-1 0 0,1 0 0,0 0 0,-1 0 0,1 0 1,16 16 0,-16-16-1,-1 0 0,1 0 0,16 0 1,-16 0 1,16 0-2,-16 0 1,-1 0-1,1 0 1,-1 0 0,1 0-1,16 0 0,-16 0 1,16 0 0,-16 0 0,-1 0 0,1 0-1,0 0 0,-1 0 1,1 0 0,-1 0 0,1 0-1,0 0 1,-1 0 0,1 0-1,-1 0 1,1 0 0,0 0 0,-1 0 0,1 0 0,0 0 0,-1 0 1,1 0-2,-1 0 1,1 0 1,0 0-1,-1 0-1,1 0 2,-1 0 0,18 0-1,-18 0 1,1 0 0,-1 0-1,1 0 0,0 0 1,-17-16-2,16 16 1,1 0-1,0 0 2,-1 0 0,1 0 0,-1 0 0,1-17-2,0 17 2,-1 0 1,1 0-3,-1 0 1,1 0 1,-17-17-2,17 17 1,-1 0 0,1 0-1,-1 0 2,1 0 0,0 0 1,-1 0-4,1 0 4,0 0 0,-1 0 1,1 0-4,-17-16 3,16 16-3,1 0 5,0 0 0,-1 0-3,1 0 4,66 0 17,-67 0-22,1 0 1,0 0 1,-1 0-2,1 0 3,0 0-4,-1 0 1,1 16 1,-1-16 0,1 0 0,0 0-1,-1 0 1,1 0 1,-1 0 0,1 0-2,0 0 1,-1 0 3,1 0 0,0 0-3,-1 0 6,1 0-3,-1 0 1,1 0-4,0 0 2,-1 0 1,1 0-1,-1 0-4,-16-16 1,17 16 0,0 0 5,-1-17-4,1 17-1,-1 0 4,51-16 19,-50 16-8,-1 0-6,34 0 7,-33 0-14,-1 0 2,-16-17-4,17 17-1,-1 0 3,1 0 1,0 0 1,-1 0-5,1 0 3,-1 0 0,1 0 2,0 0-5,-1 0 2,1 0 3,0 0-3,-1 0 0,1 0 2,-1 0 0,1 0 1,0 0-1,-17-17 0,16 17 4,1 0 10,-17-16-15,16 16 5,1 0-4,0 0 1,-1 0 2,-16-17-4,17 17-1,0 0 7,-1 0-7,-16-17 9,17 17-9,-1 0 22,1 0-14,0 0-6,-1 0 0,1 0 1,-1 0-2,1 0-1,0 0 1,-1 0-1,1 0 0,-1 0-1,1 0 2,0 0 1,-1 0-3,1 0 1,0 0-1,-1 0 2,1 0 0,-1 0-1,1 0 3,0 0 0,-1 0 9,1 0-4,-17-16 4,16 16-14,1 0 11,-17-17-5,17 17 0,-1 0-2,1 0 13,-17-16-9,16 16 159,-16-17-160,0 0 0,0 1 0,0-1-2,0 1 0,17 16-2,-17-17 2,0 0-2,0 1 1,0-1 1,17 17-4,-17-17 6,16 17-4,-16-16 10,0-1-7,17 17-1,-17-16 8,17 16-5,-17-17-7,0 0 6,16 1-5,1-1 3,-17 1 0,16 16-3,-16-17-1,0 0 1,0 1 2,17 16-3,-17-17 2,0 1 2,0-1-3,17 17 1,-17-17-1,16 17 1,-16-16 0,0-1 5,0 0-5,0 1 8,17 16-9,-17-17 6,0 1 0,0-1-7,0 0 7,0 1-2,0-1 0,0 1 0,0-1-4,16 17-1,-16-17 4,0 1 9</inkml:trace>
    </iact:actionData>
  </iact:action>
  <iact:action type="add" startTime="19391">
    <iact:property name="dataType"/>
    <iact:actionData xml:id="d4">
      <inkml:trace xmlns:inkml="http://www.w3.org/2003/InkML" xml:id="stk4" contextRef="#ctx0" brushRef="#br0">21098 6047 0,'16'0'60,"1"0"-31,-17 17-13,17-17-3,-17 17 16,16-17-3,1 0 303,-17 16-323,16-16 0,1 34 1,-17-18 0,17 1-1,-17-1-1,0 18 1,0-18-1,0 1 2,0-1 5,0 1-9,-17-17 44,0 0-38,1 0 3,-1 0-2,1 0-3,-1 0 2,0 0-5,1 0 3,16-17-3,-17 17 0,0 0 3,1-16-3,-1 16 3,17-17-3,-16 17 0,-1-16 5,0-1-2,17 0 2,-16 17-6,16-16 2,0-1 5,0 1 6,0-1-7,16 17 25,1 0-30,0 0 5,-1 0-4,1 0 2,-1 0-3,-16 17 1,17-17-1,0 0 5,-1 16 2,1-16-3,-17 17 11,0-1-4,0 1-7,0 0-5,0-1 5,0 1 6,-17-17 290,17-17-301,0 1 7,0-1-7,0 0 4,0 1 7,17 16-11,-34 0 107,17 16-12,17-16-95,-17 17 8,17-17-11,-17 17 5,0-1 2,0 1 5,0-34 48,-17 17-54,17-16-2,0-1 5</inkml:trace>
    </iact:actionData>
  </iact:action>
  <iact:action type="add" startTime="21918">
    <iact:property name="dataType"/>
    <iact:actionData xml:id="d5">
      <inkml:trace xmlns:inkml="http://www.w3.org/2003/InkML" xml:id="stk5" contextRef="#ctx0" brushRef="#br0">4751 3140 0,'0'17'1,"0"-34"-1,17 34 1,-17-1 1,17 1-1,-17 0 1,16-17 0,-16 16-2,0 1 2,17-1-1,-17 1 1,16-17-1,-16 17 1,17-1-1,-17 1 2,0-1-3,17-16 1,-17 17 0,0 0 1,16-1-1,1 1 0,-17 0 1,16-1 0,-16 1 0,0-1-1,17 1 1,-17 0 0,17-1 0,-1 1 0,-16-1 1,0 1-2,17-17 0,-17 17 0,0-1 2,16-16-2,-16 17 1,0 0-1,17-17 0,-17 16 1,17-16-1,-17 17 1,16-1 1,-16 1-1,17-17 0,-17 17-1,0-1 4,17-16-5,-1 17 2,-16-1 0,17-16 2,-17 17-3,16-17 6,1 0 38,0 0-44,-17-17 2,16 1-2,1-1 2,-1 1-1,1 16-1,-17-17 0,17 17 0,-17-17 0,16 17 0,1-16 1,0 16-1,-1-17 1,-16 1-1,17 16 0,-1 0 1,1-17-1,0 17 0,-1 0 1,1-17-1,-1 17 1,-16-16-1,17 16 0,-17-17 1,17 17-1,-1 0 0,1-17 2,-1 17-1,1-16 2,0 16 0,-1-17-1,-16 1 1,17 16-2,-17-17 2,17 17-3,-1-17 3,1 17-1,-17-16-2,0-1 0,16 17 0,-16-16 1,17 16-1,-17-17 0,17 0 1,-1 17-1,-16-16 0,17-1 0,-17 0 1,33 17-1,-33-33 0,17 33 0,-17-16 0,33-1 0,-33-16 0,16 33 0,1-17 0,0 1 0,-1-1 0,18 0 0,-34-16 0,16 33 0,1-17 0,-1 1 0,1-1 0,16 1 0,17-34 0,-33 17 1,16 33-1,-16-34 0,-1 18 0,34-17 0,-33 16 1,16 0-1,-17-16 0,34 16 0,-17-16 1,-16 17-1,16-1 0,-16 0 0,0-16 0,32 33 0,-32-16 0,0-18 0,16 34 0,-17-33 0,18 33 0,-18-17 0,1 1 0,16-1-1,-16 1 1,33-1 0,-17-16 0,-17 33 0,1-17 0,16 1 0,-16-1 0,-1 17 0,1-17 0,0 1 0,-1 16 0,1-17 0,16 17 0,-33-16 0,17-1 0,-1 17 0,1-17 0,0 17 0,-1-33 1,1 33-1,-1 0 0,-16-17 0,17 17 1,0 0-1,-17-16 2</inkml:trace>
    </iact:actionData>
  </iact:action>
  <iact:action type="add" startTime="25346">
    <iact:property name="dataType"/>
    <iact:actionData xml:id="d6">
      <inkml:trace xmlns:inkml="http://www.w3.org/2003/InkML" xml:id="stk6" contextRef="#ctx0" brushRef="#br0">21280 5815 0,'17'0'55,"0"0"-52,-1 0 1,1 0-1,-1 0 0,1 0 0,0 0 0,-1 0-1,1 0 1,0 0-2,-1 0 1,1 0 0,-1 0 1,1 0-1,0 0 1,-1 0-1,1 0-1,-1 0 3,1 0 0,0 0 1</inkml:trace>
    </iact:actionData>
  </iact:action>
  <iact:action type="add" startTime="25666">
    <iact:property name="dataType"/>
    <iact:actionData xml:id="d7">
      <inkml:trace xmlns:inkml="http://www.w3.org/2003/InkML" xml:id="stk7" contextRef="#ctx0" brushRef="#br0">21413 5532 0,'0'17'33,"0"0"-29,0-1-2,17 1 0,-17 0 0,0-1 0,0 1 0,0-1 1,0 1-1,0 0 1,17-1-2,-17 1 2,0-1-1,0 1 0,0 0 1,16-1-1,-16 1 1,0 16-1,17-16 0,-17-1 1,16 18-1,-16-18 1,0 1 0,0-1-1,17 1 0,-17 0 3,0-1 2,0 1 2</inkml:trace>
    </iact:actionData>
  </iact:action>
  <iact:action type="add" startTime="26403">
    <iact:property name="dataType"/>
    <iact:actionData xml:id="d8">
      <inkml:trace xmlns:inkml="http://www.w3.org/2003/InkML" xml:id="stk8" contextRef="#ctx0" brushRef="#br0">20948 6313 0,'0'17'16,"0"-1"-12,0 1 2,17-17-2,-17 17 0,0-1 1,16 1-2,1-17 1,-17 17-3,0-1 4,17-16-1,-17 17-3,0-1 3,0 1-1,16-17-1,-16 17 0,0-1 3,17-16-4,-17 17 1,0-1 0,16-16 0,-16 17 1,0 0-1,17-17 0,-17 16-1,0 1 2,0 0-1,17-17 0,-17 16-1,0 1 4,0-1-3,16-16 2,-16 17-2,0 0 4,-16-17 71,16-17-65,0 0-1,0 1-8,0-1 6,0 1-3,0-1-1,0 0-3,0 1 2,16-1 2,1 0-1,-17 1-4,0-1 4,17 17-3,-17-16 0,0-1 2,0 0-2,16 17 0,-16-16 0,0-1 2,17 17-2,-17-16 1,16 16-2,-16-17 2,0 0 1,17 17-2,-17-16 0,0-1 4,17 17 0,-17-17-5,0 1 4,0-1 15</inkml:trace>
    </iact:actionData>
  </iact:action>
  <iact:action type="add" startTime="27675">
    <iact:property name="dataType"/>
    <iact:actionData xml:id="d9">
      <inkml:trace xmlns:inkml="http://www.w3.org/2003/InkML" xml:id="stk9" contextRef="#ctx0" brushRef="#br0">20549 6363 0,'17'0'36,"0"0"-28,-1 0-2,18 0 2,32 0-1,34 0-1,-50 0 2,33 0-1,-67 0-6,34 0 1,-17 0 0,-16 0 1,-1 0 0,1 0-3,0 0 3,-1 0 0,1 0 0,0 0 3,-1 0 17,1 0-1,-1 0 2,-16 17-23,0-1 14,0 1-13,0 0 3,0-1-1,0 1-2,0-1-1,0 1 1,-16-17 0,-1 17-1,17-1 3,-16 1-3,-1-1 1,0 1 0,1-17-1,16 17 1,-17-1 0,0 1-1,1 0 1,-1-17 0,17 16 0,-16 1-1,-1-17 1,0 16-1,1-16 2,16 17-2,-17-17 0,17 17 1,-16-17 0,16 16-1,-17-16 1,0 0-1,17 17 1,-16-17 0,-1 0 1,17 16-1,-16-16 4,-1 0-1,17 17 33,17-17 86,-1 0-121,1 0 1,16 0 1,-16 0-2,16 0 1,-17 0-3,1 0 2,0 0-2,49 0 2,-33 0 1,-16 0-3,33 0 2,-34 0-2,34 0 2,0 0-1,-33 0 1,16 0-3,-17 0 2,1 0-1,0 0 1,-1-17 0,18 17 0,-18 0 0,1 0-1,-1 0 1,1 0 0,16-16 0,-16 16 0,-17-17 0,33 17-1,-16 0 1,-1 0 1,1 0 4,-1 0-6,1 0 5,-17-16-4,17 16 7</inkml:trace>
    </iact:actionData>
  </iact:action>
  <iact:action type="add" startTime="28938">
    <iact:property name="dataType"/>
    <iact:actionData xml:id="d10">
      <inkml:trace xmlns:inkml="http://www.w3.org/2003/InkML" xml:id="stk10" contextRef="#ctx0" brushRef="#br0">21895 5366 0,'-17'0'3,"1"0"46,16 17-41,0 0 6,-17-17-7,17 16-1,0 1 7,0-1-7,0 1 10,0 0 2,0-1-5,0 1-8,17-17 3,-17 16-7,0 1 7,16-17-6,-16 17 1,17-17-2,-17 16 1,17-16 3,-17 17-4,16-17 3,-16 17-2,17-17 0,0 0-1,-17 16 1,16-16 0,-16 17 0,17-17 0,-17 16 1,16-16-2,1 0 1,-17 17 1,17-17 0,-1 0 2,-16 17-4,0-1 5,0 1 21,0-1-16,0 1-3,0 0-6,-16-17 1,16 16 0,-17-16-2,0 0 1,17 17 0,-16-17 0,16 16 2,-17-16-3,1 17 3,-1-17-2,17 17 0,-17-17 0,1 16 4,-1-16-3,0 0-1,17 17 1,-16-17-1,-1 0 4,1 0 0,-1 0-1,0 0 2,1 0 0,-1 0 0,1 0-3,-1 0 4,0 0 3,1 0 0</inkml:trace>
    </iact:actionData>
  </iact:action>
  <iact:action type="add" startTime="29987">
    <iact:property name="dataType"/>
    <iact:actionData xml:id="d11">
      <inkml:trace xmlns:inkml="http://www.w3.org/2003/InkML" xml:id="stk11" contextRef="#ctx0" brushRef="#br0">22460 4984 0,'0'17'24,"0"-1"-15,0 1 5,-17-17 18,1 0-25</inkml:trace>
    </iact:actionData>
  </iact:action>
  <iact:action type="add" startTime="30182">
    <iact:property name="dataType"/>
    <iact:actionData xml:id="d12">
      <inkml:trace xmlns:inkml="http://www.w3.org/2003/InkML" xml:id="stk12" contextRef="#ctx0" brushRef="#br0">22360 4968 0,'0'0'1,"17"0"14,-1 0-6,-16 16 11,0 1 5,0-1-11,0-32 60,17 16-70,-17-17 4,17 17 1,-1 0 25,1 0-29,-1 0 4,-16 17-5,17-17 1,-17 16 1,17-16 0,-17 17 1,0 0 12,-17-17 66,0-17-74,17 0-6,0 1 2,0-1 4,0 34 85,-16-17-85,-1 0-6,1 0 1,-1 0 1,0 0 2,1 0 8,16-17 13,16 17-21,-16-16-8,17 16 150,-17-17-145</inkml:trace>
    </iact:actionData>
  </iact:action>
  <iact:action type="add" startTime="32096">
    <iact:property name="dataType"/>
    <iact:actionData xml:id="d13">
      <inkml:trace xmlns:inkml="http://www.w3.org/2003/InkML" xml:id="stk13" contextRef="#ctx0" brushRef="#br0">22609 4968 0,'-16'0'10,"-1"0"-8,1 0 3,-1 0 1,0 0 0,1 0-2,-1 0-1,0 0 1,1 0-1,-1 0-2,1 0 3,-1 0 1,0 0 0,1 0-3,16-17 4,-17 17-5,1 0 7,-1-17 2,0 17-1,17-16 3,0-1-3,-16 17-8,16-16 5,0-1 1,0 0 0,0 1 6,16 16 6,1 0-13,0 0 1,-1 0-2,1 0 0,-1 0-3,-16 16 0,17-16 2,-17 17-1,17-17-1,-1 0 4,-16 17-4,17-17-1,-1 16 7,-16 1 0,-16-17 73,-1 0-67,34 0 192</inkml:trace>
    </iact:actionData>
  </iact:action>
  <iact:action type="add" startTime="33120">
    <iact:property name="dataType"/>
    <iact:actionData xml:id="d14">
      <inkml:trace xmlns:inkml="http://www.w3.org/2003/InkML" xml:id="stk14" contextRef="#ctx0" brushRef="#br0">19520 6081 0,'-34'16'3,"68"-32"-2,-84 32 6,33 1-4,0-17 1,1 0 0,-1 0 1,1 0-4,-18 17 3,18-17 2,-17 0-5,-1 0 1,1 0 1,33 16-3,-16-16 1,-1 0 1,0 0 1,1 0-1,-1 0 1,-16 0-1,0 0 1,33 17-1,-17-17 1,0 0-2,1 0 1,-1 0-1,1 0 0,-1 0 0,0 0 1,1 0 0,-1 0-1,0 0 1,1 0 1,-1 0-2,1 0 1,-1 0 1,0 0-1,1 0 0,-1 0-1,1 0 2,-1 0-1,0 0 0,1 0-1,-1 0 2,1 0-2,-1-17 1,0 17-1,17-16 1,-16 16-1,-18 0 1,34-17-1,-16 17 0,-1 0 0,1-17 1,-1 1-1,-16 16 1,33-17-1,-17 17 0,1-17 1,-1 1-1,0 16 0,1-17 1,-1 17-1,1-16 0,-1-1 1,0 0 0,1 17-1,16-16 0,-17 16 0,0-17-1,1 17 1,-1-16 0,1-1 0,16 0 0,-17 17 0,0-16 0,1 16 0,16-17 0,-17 0 0,1 1 1,-1 16-1,17-17 0,-17 17 0,17-16 0,-16-1 0,-1 0 1,0 1 0,1 16-1,16-17 0,0 1 0,-17 16 0,17-17 0,-16-16 2,16 16 0,-17 17-2,17-16 0,-17 16 0,17-17 0,0 0 0,-16 1 1,16-1 0,0 0 0,-17 1-1,17-1 1,0 1 0,0-1-1,-16 0 0,-1 1 1,17-1 0,0 1-1,0-1 0,0 0 1,0 1-1,0-1 0,-17 0 1,17 1 0,0-17 0,0 16-1,0 0 0,0 1 0,0-17 0,0 16 1,0 0-1,0 1 0,0-1 1,0 0-1,0 1 0,0-1 0,0-16 1,0 16 0,0 1-1,0-1 1,0 1-1,0-1 0,0 0 1,0 1-1,0-1 0,0 1 0,0-1 1,0 0-1,0-16 1,0 16 0,17 17-1,-17-33 0,17 33 0,-17-16 0,0-1 1,16 0-1,-16 1 0,0-1 1,17 17-1,-1-33 0,-16 16 1,17 17-1,-17-16 0,0-1 0,17 0 0,-1 1 1,-16-1-1,17 1 0,-1-1 1,-16 0-1,17 1 0,0-1 1,-1 17-1,-16-16 0,17-1 0,-17 0 0,17 17 0,-1-16 0,-16-1 0,17 1 0,-1-1 1,1-16 0,0 33-1,-17-17 0,16 17 0,1-33 0,-1 16 1,18-16 0,-18 33-1,-16-17 0,17 1 0,0-1 0,-1 17 0,-16-16 0,17-1 0,-1 0 0,1 17 0,-17-16 0,17-1 0,-1 17 0,-16-17 0,17 17 0,-1-16 0,1-1 1,0 1-1,-1 16 0,1-17 0,-1 0 0,1-16 1,0 33-1,-1 0 0,-16-16 0,17 16 0,0-17 0,-1 17 0,-16-17 0,17 1 0,-1 16 1,-16-17-1,34 17 0,-34-17 0,16 17 0,1-16 1,-1 16-1,1-17 0,0 17 1,-17-16-1,16 16 0,1 0 0,-1 0 0,-16-17 0,17 17 1,16-17-1,-16 17 1,-17-16-1,17 16 0,-1 0 0,1 0 0,16 0 1,-33-17-1,17 17 0,-1 0 0,1 0 0,-1 0 0,1 0 0,0 0 0,-1 0 0,1 0 0,0 0 0,16 0 0,-17 0 0,1 0 0,0 0 0,16 0 0,-17 0 0,1 0 0,16 0 0,-16 0 1,16 0-1,0 0 0,-16 0 0,0 0 0,16 0 0,0 0 0,-16 17 0,16-1 0,0-16 0,-16 0 0,16 17 0,0-17 0,-16 17 0,-1-1 0,18-16 0,15 17 0,-32-1 0,16-16 0,0 17 0,-16-17 0,0 17 0,16-17 0,-16 16 1,-1 1-1,17-17 0,-16 17 1,0-1-1,16 1 0,-17-1 1,1-16-1,0 0 0,-17 17 0,16-17 0,1 17 0,-1-1 0,1-16 1,-17 17-1,17-17 0,-1 16 0,1-16 1,-17 17-1,17 0 0,-1-1 1,1-16-1,-17 17 1,16 0-1,1-1 1,0-16-1,-17 17 0,16-17 0,-16 16 0,0 1 0,17-17 0,-17 17 0,16-17 0,-16 16 0,17 1 0,0-1 1,-17 1-1,16-17 0,-16 17 1,17-17-2,-17 33 1,16-16 1,1-1 0,0 1 0,-17-1 0,0 1-2,16 0 2,-16-1-1,0 1 1,17-17-1,-17 16 0,0 18 1,17-34-1,-17 16 0,16 17 1,-16-16 0,0 0-1,0 16 1,17-33-1,-17 17 0,0-1 0,0 1 0,0-1 1,0 18-1,0-18 0,16 1 1,-16-1-1,0 18 0,0-18 1,0 18-1,0-18 1,0 1-1,0-1 0,0 1 0,0 0 0,0-1 1,0 1-1,0-1-1,0 1 1,0 0 0,0-1 0,0 1 0,0-1 0,0 18 1,0-18 0,0 1-1,0 0 0,0-1 0,0 1 1,0 16 0,-16-16 0,16-1-1,0 1 0,-17-1 1,17 1-1,0 0 0,-16-1 0,16 1 1,-17-17-1,17 17 0,0-1 0,-17 1 1,1-1 0,-1-16-1,17 17 1,0 0-1,-17-17 0,17 16 0,-16-16 0,16 17 0,-17-17 1,1 16-1,16 1 0,-17-17 0,17 17 1,-17-17-1,1 16 1,-1-16-1,1 17 1,16 0 0,-17-17-2,0 16 2,1-16-1,-1 17 1,1-17 0,-1 33 0,0-33 0,1 0-2,-1 17 2,0-17-1,1 16 1,-1-16 0,17 17-1,-16-17 0,-1 16 0,0-16 2,17 17-2,-16-17 0,-1 0 1,1 0-1,16 17 0,-17-17 0,0 0 2,17 16-1,-16-16-1,-1 0 1,17 17-1,-16-17 2,-1 0 2,0 0 0,1 0-3,16 16-2,-17-16 4,0 0 1,1 0-2,-1 0-1,1 0 1,-1 0 0,0 0 0,1 0-1,-1 0 0,1 0 1,-1 0-1,0 0-1,1 0 1,-1 0 0,0 0-1,1 0 1,-1 0-1,1 0 1,-1 0-1,0 0 1,1 0-1,-17 0 1,16 0 0,0 0 0,1 0-1,-1 0 0,-16 0 1,16 0 0,1 0-1,-18 0 1,18 0 0,-1 0-1,1 0 0,-1 0 1,0 0-1,-16 0 2,17 17-2,-1-17 0,0 0 0,1 0 1,-17 0 0,16 17 0,0-17 0,1 0-1,-1 0 2,0 0-1,1 0 0,-1 0-1,17 16 1,-16-16-1,-1 0 2,0 0 2,1 0 0,-1 17-3,1-17 7,-1 0 19</inkml:trace>
    </iact:actionData>
  </iact:action>
  <iact:action type="add" startTime="34310">
    <iact:property name="dataType"/>
    <iact:actionData xml:id="d15">
      <inkml:trace xmlns:inkml="http://www.w3.org/2003/InkML" xml:id="stk15" contextRef="#ctx0" brushRef="#br0">20500 4718 0,'0'-16'31,"16"16"-21,1 0-1,-1 0-3,1-17-1,0 17 1,-1-16-2,1 16 4,0 0-7,-1 0 3,1 0-3,16-17 1,-16 17 2,16 0-1,-17 0 1,1 0-3,0 0 2,-1 0-2,18 0 1,-18 0 2,17 0-4,-16 0 2,16 0-1,-16 0 2,-1 0-2,1 0 0,0 0 0,-1 0 0,17 0 1,-16 0 0,16 0-1,-16 0 1,16 0 0,-16 0 0,-1 0-1,1 0 1,0 0-1,-1 0 0,1 0 0,-1 0 1,18 0-1,-18 0 0,1 0 0,-1 0 0,1 0 1,0 0-1,-1 0 0,1 0 0,0 0 0,-1 0 1,1 0-1,-1 0 0,18 0 0,-18 0 1,1 0-1,16 0 1,-16 0 0,16 0-1,-17 0 1,1 0 0,0 0-1,-1 0 0,1 0 1,0 0 0,16 0 0,-17 0 1,1 0 0,0 0-2,-1 0 3,1 0-1,-1 0 3,1 0 0,0 0-3,-1 0 7,1 0 0,0 0 1,-1 0-8,1 0 9,-1 0-1,1 0 2</inkml:trace>
    </iact:actionData>
  </iact:action>
  <iact:action type="add" startTime="34863">
    <iact:property name="dataType"/>
    <iact:actionData xml:id="d16">
      <inkml:trace xmlns:inkml="http://www.w3.org/2003/InkML" xml:id="stk16" contextRef="#ctx0" brushRef="#br0">21845 4386 0,'0'0'0,"17"17"1,-17-1 0,16-16 1,-16 17 0,17-17-1,0 17 1,-1-1 1,-16 1-1,17-17-1,-17 16 1,17-16-1,-1 0 0,-16 17 0,17-17 1,-17 17-1,16-1 1,1 1 1,0-17-2,-17 16 1,16-16 0,-16 17 0,17-17-1,-17 17 0,16-17 2,-16 16-2,17-16 0,0 17 5,-1-17 1,-16 17-6,0-1 2,17-16 11,-17 17-13,0-1 16,0 1-4,0 0-9,0-1 8,-17-16-6,17 17-1,-16-17-2,-1 0 6,17 16-9,-17-16 1,1 0 8,-1 0-2,17 17-6,-16-17 6,-1 0-1,17 17 6,-17-17-11</inkml:trace>
    </iact:actionData>
  </iact:action>
  <iact:action type="add" startTime="35739">
    <iact:property name="dataType"/>
    <iact:actionData xml:id="d17">
      <inkml:trace xmlns:inkml="http://www.w3.org/2003/InkML" xml:id="stk17" contextRef="#ctx0" brushRef="#br0">6712 3888 0,'-17'0'0,"34"0"0,-34 16 2,0-16 0,1 0-1,16 17 0,-17-17 2,34 0 37,-1 0-39,-16-17 0,17 17 0,0 0 0,-1 0 0,-16-16 0,17 16 0,16 0 0,-33-17 0,33 0 0,-16 17 0,-1 0 0,18-16 0,-18-1 0,18 17 1,-1-16-1,0-1 0,0 0 0,34 17 0,-34-16 0,17-17 0,-17 33 0,-16 0 0,32-17 0,1 0 0,17 1 0,-34 16 0,17-17 0,16 1 1,34-1 0,-50 0 0,132-33-1,-132 34 1,0 16-1,17-17 0,-18 1 0,18 16-1,-17-17 1,-1 0 0,1 17 0,17-16 0,-17-1 1,16 1-2,117-18 3,-133 34-3,16-16 1,1-1 0,-18 17 0,18-17 0,-34 1 0,83-1 0,-33 1 0,-33 16 0,66-34 0,-49 18 0,-17 16 0,66-33 0,-33 16 0,-33 0 0,33 17 1,-66 0-2,132-33 1,-82 16 0,-34 17 0,33-33 0,-16 33 0,50-16 0,-1-18 0,-49 34 0,50-16 0,0-1 0,-51 17 0,51-33 0,-33 16 0,16 17 0,-17-16 0,-49-1 0,49 17 0,-16 0 0,100-16 0,-101-1 0,18 0 0,49 1 0,-49-1 0,-1 17 0,17-17 0,-66 17 0,49-16 0,117-1 0,-167 17 0,51 0 0,16-16 0,17-1 0,-17 17 0,-17-17 0,-16 1 0,-17 16 0,34 0 0,-18-17 0,84 1 0,-83 16 0,17-17 0,16 17 0,-67 0 0,51 0 0,-1 0 0,51 0 0,-51 0 0,0 0 0,117-17 1,-116 17-1,-1 0 0,-33 0 0,34 0 0,-1 0 0,34 0 0,-17 0 0,-33 0 0,66 0 0,-50 0 0,-16 0 0,67 0 0,-51 0 0,-16 0 0,33 0 0,-50 0 0,100 0 0,-50 0 0,-50 0 0,100 17 1,-33 0-2,-83-17 1,115 16 0,-32 1 0,-83-17 0,132 33 0,-66-16 0,-49-17 0,98 16 0,1 1 0,-33-1 0,-67 1 0,83 0 0,-16-17 0,-67 0 1,84 16-1,49 34-1,-83-50 1,-50 0 0,83 17 0,50 16 0,-82-16 0,-51-1 0,83 1 0,34 16 0,-1-16 0,-33 16 0,17 0 1,83 17 0,-166-33-1,66-17 0,-16 33 0,-83-33 0,99 33 0,33 0 0,-66-16 0,-49-1 0,99 18 0,-67-18 0,-16-16 0,0 0 0,0 17 0,-1 0 0,1-1 0,33-16 0,-33 17 0,0-17 0,0 0 0,0 16 0,-1 1 0,1-17 0,0 17 0,17-17 0,-34 0 0,17 16 0,-34-16 0,17 0 0,1 17 0,-1-17 0,17 16 1,-34-16-1,18 0 0,-18 0 0,1 0 0,-1 0 0,18 17 0,-1-17 0,-16 0 0,-1 0 0,1 17 0,-1-17 0,1 0 0,0 0 0,-1 0 0,1 0 0,-1 0 1,1 16-1,0-16 0,-1 0 0,1 0 1,16 17 0,-16-17 0,-1 17-1,1-17 0,0 0 1,-1 16 0,1-16 0,-1 0-1,-16 17 1,17-17-1,0 16 1,-1-16 1,1 17-1,-1-17-1,1 17 2,0-17-1,-1 16 0,1 1-1,-1-17 1,1 16 0,0-16 0,-1 17-1,1 0 0,0-17 1,-17 16-1,16-16 1,1 0-1,-17 17 0,16-17 0,1 0 0,-17 16 0,17-16 0,-17 17 0,16-17 0,1 0 1,-1 17 0,1-17 1,-17 16-1,17-16-1,-1 0 4,-16 17-4,17-17 2,-17 17 2,-17-17 209,1 0-163,16 16-42,-17-16-9,17 17 1,0-1 1,0 1 0,0 0 0,-17-17-1,17 16 0,-16 1 1,16 16 0,0-16-1,-17-1 0,17 1 1,0 0-1,0-1 0,-16-16 0,16 17 0,0-1 0,0 18 1,-17-34-1,17 16 1,0 17-1,-17-33 0,17 17 0,0 0 1,0-1 0,-16 1-1,16 0 1,0-1 0,-17-16 0,17 17-1,0-1 1,0 1 1,-16-17-1,16 17 1,-17-17 1,17 16-2,0 1 0,0-1 4,0 1 0,0 0-2,0-1-3,0 1 2,0-1 0,0 1 0,0 0-1,17-1 0,-17 1 1,0 0 0,0-1-2,0 1 2,0-1 0,16 1-1,-16 0 1,0-1-1,0 1-1,0-1 1,0 1 0,0 0-1,0-1 2,17-16-2,-17 17 1,0 0-1,0-1 0,0 1 1,0 16 2,0-16-2,0-1 0,0 1 1,0-1-1,0 1-1,0 0 2,0-1 0,0 1-2,0-1 2,0 1 0,0 0-1,0-1 0,0 1 1,0 0 0,0-1 0,0 1-1,0-1 1,0 1-1,0 0 1,0-1 0,0 1-1,0-1 0,16-16 0,-16 17 0,0 0-1,0-1 2,0 1-1,17-17-1,-17 17 1,0-1-1,0 1 1,0-1-1,0 1 2,0 0-1,0-1 0,0 1 0,0-1 0,0 1 0,0 0-1,0-1 0,0 1 2,0 0-1,0-1-1,0 1 2,0-1 0,0 1 0,0 0-1,0-1 1,0 1 2,0-1 0,0 1-1</inkml:trace>
    </iact:actionData>
  </iact:action>
  <iact:action type="add" startTime="36878">
    <iact:property name="dataType"/>
    <iact:actionData xml:id="d18">
      <inkml:trace xmlns:inkml="http://www.w3.org/2003/InkML" xml:id="stk18" contextRef="#ctx0" brushRef="#br0">20084 5499 0,'17'0'8,"0"0"-3,-1 0-3,-16 17 0,17-17 1,-1 16-2,1-16 2,0 34-1,-1-18 1,17 18 0,-16-18-2,-17 1 1,17-1-1,-1 1 1,1-17-1,-17 17 1,17-1-2,-1 1 3,1-17-1,-1 16-1,-16 1 1,17-17-2,-17 17 2,17-1-1,-1-16 1,1 17 0,-1-17 1,1 33-1,0-33 3,-1 0-4,-16 17-1,17-17 22,-1 0 8,1 0-20,0 0-8,-1 0 3,1 0-2,-17-17-2,17 0 2,-1 17-1,-16-16-1,17 16 1,-17-17-1,16 1 1,-16-1 0,17 17-1,-17-17 0,17 17 0,-17-16 0,16 16 0,-16-17 0,0 1 0,17 16 1,-17-17-1,0 0 0,16 17 0,1-16 0,-17-1 1,17 1-1,-17-1 1,16 0-1,-16 1 1,17-1 0,0 0 0,-17 1-1,0-1 2,16 17-2,-16-16 0,0-1 0,0 0 1,17 17 0,-17-16-1,0-17 3,0 16-2,0 0 1,16 17-1,-16-16-1,0-1 0,0 0 2,0 1 0,0-1 1,0 1-4,0-1 3,17 0 0,-17 1-1,0-1 0,17 1 1,-17-1 0,0 0 0,0 1-1,16 16 1,-16-17-2,0 0 2,0 1 0,17 16 0,-17-17-2,0 1 1,0-1 3,16 17-4,-16-17 3,17 17-3,-17-16 7</inkml:trace>
    </iact:actionData>
  </iact:action>
  <iact:action type="add" startTime="41176">
    <iact:property name="dataType"/>
    <iact:actionData xml:id="d19">
      <inkml:trace xmlns:inkml="http://www.w3.org/2003/InkML" xml:id="stk19" contextRef="#ctx0" brushRef="#br0">7060 9935 0,'-16'17'3,"-1"-17"-3,17 16 3,-33-16-1,16 0 0,1 17 0,-1-17 1,1 0-2,16 16 2,-17-16-2,0 0 2,17 17-2,-16 0 1,-1-17-1,0 16 3,1-16 0,-1 17 2,1-17-4,-1 0 4,17 17-1,-17-17-2,1 0 4,-1 0-3,1 0 0,-1 0 2,0 0-2,1 0-3,-1 0 3,0 0-1,17-17-1,-16 17-1,-1 0 0,1 0 2,16-17-2,-17 17 1,0 0 0,1-16-1,-1-1 1,1 17 0,-1-17 0,0 17 0,1 0-1,16-16 0,-17 16 0,-16-17 2,33 1-1,-17 16-1,1-17 1,-1 17 0,0-17 0,1 17 0,-1-16 0,17-1 0,-16 17-1,-1 0 0,0-16 2,1 16-1,16-17 0,-17 17 0,1 0-1,16-17 1,-17 17-1,17-16 0,-17 16 1,1 0 0,16-17-1,-17 17 0,17-17 1,-16 17-1,-1-16 2,17-1-1,-17 17-1,17-16 2,-16 16-2,-1 0 0,17-17 1,-17 17-1,17-17 2,-16 17-1,16-16-1,-17 16 0,1-17 1,-1 17 1,17-16-1,-17 16 0,17-17 0,-16 17 0,16-17 0,-17 17-1,1 0 2,16-16-2,-17 16 3,17-17-1,-17 17 1,1 0 1,16-17-4,-17 17 4,17-16 7,-17 16-11,17-17 74,0 1-59,0-1-6,0 0-6,0 1 3,-16 16-4,16-17-1,-17 17 3,17-16-4,0-1 6,0 0-3,-16 17-3,16-16 6,-17 16-1,17-17-5,0 1 8,-17 16-7,17-17 1,-16 17-1,16-17 6,-17 17 1,17-16 103,0-1-104,0 0-5,-16 17 0,16-16 0,0-1 3,0 1 0,-17 16-3,17-17-2,0 0 3,-17 17-2,17-16 0,0-1 2,0 1-2,-16 16 0,16-17 0,0 0 0,0 1 1,0-1-2,-17 17 0,17-17 1,0 1 1,0-17 0,-16 33-2,16-17 0,0 0 1,-17 17 0,17-16-1,0-1 1,0 1 0,0-1 1,-17 0 0,17 1 0,0-1-2,0 0 3,0 1-1,-16 16-1,16-17 1,0 1-1,0-1 2,0 0 4,-17 17 1,17-16-7,0-1 24,0 1-11,0-1-8,0 0 1,0 1-5,0-1 4,0 1 0,0-1 2,0 0-4,0 1 6,0-1 2</inkml:trace>
    </iact:actionData>
  </iact:action>
  <iact:action type="add" startTime="43785">
    <iact:property name="dataType"/>
    <iact:actionData xml:id="d20">
      <inkml:trace xmlns:inkml="http://www.w3.org/2003/InkML" xml:id="stk20" contextRef="#ctx0" brushRef="#br0">21148 10483 0,'-17'-16'76,"17"-1"-74,0 0 1,0-16-1,0 17 0,0-1-1,0 0 0,0 1 1,0-1-1,0 0 0,0 1 0,0-17 1,0 16-1,0 0 0,0 1 0,0-1 0,0 1 0,0-18 0,0 18 1,0-17-1,0 16 0,0 0 0,0 1 0,0-1 0,0 0 0,0-16 0,0 17 0,0-1 0,0 0 0,17 1 0,-17-1 0,0-16 0,0 16 1,16-16-1,-16 16 1,17-16-1,-17 0 1,0 16-1,16 1 0,-16-1 1,0 1-2,17-1 1,-17 0 1,17 1-2,-17-1 1,0 0 1,0 1-1,16-1 0,1 1 1,-17-1-1,0 0 0,16 1 1,1-1-1,-17 1 0,0-1 0,17 17 0,-17-33 0,16 16 1,1 17-1,-17-16 0,0-1 1,16 0-1,-16 1 1,17 16-1,-17-17 1,17 0 1,-17 1-2,16 16 0,-16-17 0,17 1 2,-17-1 0,0 0-1,17 17-1,-17-16 3,16 16-3,1 0 1,-17-17-1,16 1 8,-16-1-6,17 17 3,-17-17 0,17 17 4,-1 0-2,-16-16-5,17 16 9,-17-17-4,16 17-1,-16-17-4,17 17 7,-17-16-4,17 16 2,-17-17 2</inkml:trace>
    </iact:actionData>
  </iact:action>
  <iact:action type="add" startTime="44946">
    <iact:property name="dataType"/>
    <iact:actionData xml:id="d21">
      <inkml:trace xmlns:inkml="http://www.w3.org/2003/InkML" xml:id="stk21" contextRef="#ctx0" brushRef="#br0">21629 9104 0,'-16'0'67,"16"-16"-60,0-1-4,0 0 3,0 1-1,0-1 1,0 1-3,0-1 3,0 0 0,0 1-1,0-1-2,0 1 2,0-1-1,16 17-1,-16-17-2,0 1 2,17 16-1,-17-17 0,16 17 1,-16-17-1,0 1 1,17-1-3,0 1 3,-1 16 0,-16-17-2,17-16 1,0 33 0,-17-17 0,0 1-1,16 16 0,-16-17 0,17 17 0,-17-17 2,16 17-2,-16-16 1,17 16 0,-17-17-1,0 1 1,17 16 0,-17-17-1,16 17 0,-16-17 0,17 17 0,-17-16 2,16 16-2,-16-17 2,17 17-2,-17-17 0,17 17 1,-17-16-1,16-1 3,1 1 3,-17-1-5,17 17 3,-17-17-1,16 17-2,-16-16 4,17-1 3,-17 1-3,16 16 2,-16-17 17</inkml:trace>
    </iact:actionData>
  </iact:action>
  <iact:action type="add" startTime="45413">
    <iact:property name="dataType"/>
    <iact:actionData xml:id="d22">
      <inkml:trace xmlns:inkml="http://www.w3.org/2003/InkML" xml:id="stk22" contextRef="#ctx0" brushRef="#br0">21729 8423 0,'-17'0'1,"34"0"-1,-50 0 1,16 17 0,0-17-1,17 16 1,-33-16 0,17 0 2,-1 17-3,0-17 1,1 0 1,-1 17-1,1-17 0,-1 0 1,0 16-1,17 1 0,-16-17 0,-1 0 0,1 16 1,-18-16 0,34 17 0,-16-17-1,-1 0 1,17 17-1,-17-17 0,1 16 0,-1-16 1,17 17-1,-16-17 0,-1 0 2,0 17-2,1-17 3,16 16-1,-17-16-3,17 17 6,-16-17-5,-1 0 3</inkml:trace>
    </iact:actionData>
  </iact:action>
  <iact:action type="add" startTime="45614">
    <iact:property name="dataType"/>
    <iact:actionData xml:id="d23">
      <inkml:trace xmlns:inkml="http://www.w3.org/2003/InkML" xml:id="stk23" contextRef="#ctx0" brushRef="#br0">22294 8357 0,'0'0'0,"16"0"38,1 0-29,0 0 0,-1 0-1,-16 16-7,17-16 5,-17 17-4,16-17-1,-16 17 1,17-17 3,-17 16-3,17 1 6,-17-1 1,16-16-8,-16 17 1,17-17 1,-17 17 2,16-17-3</inkml:trace>
    </iact:actionData>
  </iact:action>
  <iact:action type="add" startTime="50675">
    <iact:property name="dataType"/>
    <iact:actionData xml:id="d24">
      <inkml:trace xmlns:inkml="http://www.w3.org/2003/InkML" xml:id="stk24" contextRef="#ctx0" brushRef="#br0">22676 5233 0,'0'17'11,"0"0"-2,-17-17-1,17 16 0,-16-16-6,-1 0 4,0 0-3,1 0 2,16 17-3,-17-17 0,1 0 2,-1 0-2,0 0 0,1 0 1,-1 0 0,0 0-2,1 0 2,-1 0-2,1 0 2,-1 0 0,0 0-1,1 0 1,-1 0 2,1 0-1,-1 0-2,0 0 5,1 0-2,-1 0-1,1 0-3,16-17 0,-17 17 3,0-16-1,1-1 1,-1 17-1,17-17-1,-17 17-1,1-16 3,-1 16-1,17-17-2,-16 17 0,16-16 2,-17 16-1,0-17-1,17 0 2,-16 17-2,-1 0 1,17-16 0,0-1-1,-16 17 1,16-17 1,-17 17-2,17-16 2,-17 16 0,17-17-1,-16 17-1,16-16 0,-17-1 4,17 0 2,-16 17-5,16-16 3,0-1-4,0 1 7,0-1 0,0 0-1,0 1-4,0-1 2,0 1-1,0-1 2,16 0-5,1 1 4,-1 16-3,-16-17-1,17 17 2,-17-17-1,17 1 0,-1 16-1,1-17 1,-1 17 1,-16-16-2,17 16 0,0-17 3,-1 17-2,-16-17-2,17 17 1,-1 0 1,-16-16-1,17 16 1,0 0 0,-17-17-1,16 17 0,1 0 0,0 0 3,-17-16-4,16 16 2,1-17-1,-1 17 2,1 0-1,-17-17 0,17 17-1,-1 0 0,1 0 2,-1 0 0,1 0 0,0 0-2,-17-16 2,16 16-2,1 0 2,-1 0 1,1 0-2,0 0 1,-1 0 1,1 0 1,0 0-3,-1 0 4,1 0 0,-1 0-1,1 0-3,0 0 6,-1 0-1,-16 16-4,17-16-2,-1 0 1,1 0 5,-17 17-6,17 0 3,-1-17 2,-16 16-5,17-16 0,-17 17 4,17-17-4,-17 16 3,16-16-3,-16 17 0,17 0 3,-17-1 0,16-16-2,-16 17-2,17-1 2,-17 1 1,17 0 0,-17-1 0,0 1-1,16-17 0,-16 17-1,0-1 2,0 1 0,17-1-2,-17 1 4,16 0-3,-16-1 3,0 1-5,0-1 4,0 1 1,0 0-1,0-1-2,0 1 4,0-1-2,0 1 1,0 0-3,-16-17 4,16 16-6,0 1 5,-17 0 1,17-1 0,-16-16-2,16 17-4,0-1 8,-17-16-4,17 17-1,-17-17-1,17 17 9,-16-17-2,16 16-1,-17-16 11,1 0-5,16 17-7,-17-17-6,0 0 3,1 0 6,16 16-6,-17-16 3,0 0 23</inkml:trace>
    </iact:actionData>
  </iact:action>
  <iact:action type="add" startTime="53127">
    <iact:property name="dataType"/>
    <iact:actionData xml:id="d25">
      <inkml:trace xmlns:inkml="http://www.w3.org/2003/InkML" xml:id="stk25" contextRef="#ctx0" brushRef="#br0">21380 8490 0,'100'-67'14,"-200"134"-14,250-150 2,-134 83 0,1-17 0,-1 17 0,1 0 1,0-17-2,-1 17 1,1-16 2,-1 16-4,1 0 2,0 0 1,-1-17-3,1 17 3,0 0 0,-17-17 0,16 17-2,1 0 2,-1 0 4,1 0 58,-17-16-59,17 16-5,-1 0 1,1 0 4,-1 0-2,1 0 0,0-17-3,-1 17 4,1-16-3,0 16 2,-1 0 0,1 0-3,-1 0 3,1 0 2,-17-17-2,17 17 0,-1 0 368,1 0-353,-1 0-8,1 0-2,0 0-4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8:2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60">
    <iact:property name="dataType"/>
    <iact:actionData xml:id="d0">
      <inkml:trace xmlns:inkml="http://www.w3.org/2003/InkML" xml:id="stk0" contextRef="#ctx0" brushRef="#br0">7742 7676 0,'-17'49'8,"17"-32"1,-17-17-7,-16 50 3,16-34 2,1 1-3,-17 0-1,16-1 1,0-16 0,1 17-2,-1-17 1,1 0-1,16 17 1,-34-17 0,1 16-1,0-16 0,16 0-1,17 17 1,-16-17-1,-1 0 0,0 0 0,1 16-1,-1-16 2,1 0 0,-1 0-1,-16 0 0,16 0 1,-16 0-1,16 17 0,1-17 1,-18 0 0,-32 0-1,33 0 1,16 0-1,-16 0 1,0 0-1,0 0 0,16 0 0,-33 0 0,33 0 0,-16 0 0,17 0 0,-18 0 0,-15 0 0,32 0 0,0 0 0,-16 0 0,0 0-1,16 0 2,1 0-2,-18 0 2,-32 0 0,49 0-1,-16 0-1,17 0 2,-1 0-1,-16 0-1,16 0 2,-16 0-2,-17 0 2,33 0-2,1 0 2,-17 0-2,-1 0 1,18 0 1,-1 0-2,1 0 1,-1 0 0,0 0 0,-16 0 1,16 0-2,1-17 1,-1 17 1,1 0-2,-1-16 1,-16 16 1,16 0-2,1 0 1,-1 0 1,0-17-2,1 17 1,-18 0 1,34-16-1,-33 16 1,17 0-1,-1-17-1,-16 17 2,33-17-1,-17 17 0,1 0 0,-1 0 0,17-16 0,-17 16 0,1-17 0,-1 17 0,1-17 0,-1 17 1,17-16-1,-33-1 0,16 17 0,0-16 0,1 16 1,16-17-1,-17 0 0,1 17 0,-1-16 1,-16-1 0,16 1 0,17-1-1,-16 17 1,-1-17-1,0 1 1,17-1-1,-16 0 1,-1 1 1,1-1-1,16 1 0,-17 16-1,17-17 1,-17 0-1,17 1 1,-16-1-1,-1 1 2,17-1-1,-17 0-2,17 1 1,-16-1 1,16 1-1,-17 16 0,17-17 0,0 0 0,-16 1 1,16-1-1,0 0 1,-17 1-1,17-1 0,0 1 0,-17-1 0,17 0 0,-16 1 0,16-17 1,-17 16-1,17 0 0,0 1 0,-16-1 0,16 0 0,0 1 0,0-1 0,-17-16 0,17 16 1,-17-16-1,1 17 0,16-1 0,0-16 0,-17 16 0,17 1 0,0-1 0,0 0 0,-17-16 0,17 16 1,0 1-1,0-1 0,0-16 0,-16 33 0,16-17 0,0-16 0,-17 17 0,17-1 0,0 0 1,0-16-1,0 16 0,0-16 1,0 17-1,-16-18 0,16 18 0,0-17 1,0 16-2,0 0 2,0 1-1,0-1 0,0 0 0,0 1-1,0-17 3,0 16-2,0-16 0,0 0 1,0 16 0,0 0-1,0 1 0,0-1 0,0 1 1,0-1-1,16 0 0,-16 1 0,0-1 1,0 0-1,17 17 0,-17-16 0,0-1 0,0 1 0,16 16 0,-16-17 0,17 0 1,-17 1-1,17 16 0,-17-17 0,16 1 0,-16-1 1,17 17-1,0-17 0,-17 1 0,16 16 0,-16-17 0,17 17 0,-17-17 1,16 17-1,1-16 0,0-1 0,-1 17 2,1-16-2,-1 16 0,-16-17 0,17 0 0,0 17 0,-1 0 0,1-16 0,0 16 0,16-17 0,-17 1 1,18 16-1,-18-17 1,17 17-1,1-17 1,-18 17 0,1-16-2,-1 16 1,18 0 0,-18-17 0,1 17 0,0-16 0,-1 16 1,17 0-2,-16 0 1,0 0 0,49-17 2,-49 0-3,-1 17 2,17 0-2,-16 0 2,0 0-2,-1 0 2,34 0-2,-33-16 1,-1 16 0,1 0 0,16 0 0,-16 0 1,-1-17-2,51 17 2,-17 0 0,-34 0-2,18 0 1,-18 0 1,1 0-2,16 0 1,0 0 1,-16 0-2,-1 0 2,1 0-2,16 0 2,-16 0-1,0 0 0,16 0 0,-17 0 0,18 0 1,-18 0-1,1 0 0,-1 0 0,18 0 0,-1 0 1,-17 0 0,1 0-1,0 0 1,-1 0-1,1 0 0,16 0 1,-16 0 0,-1 0 0,1 0-1,0 0 0,-1 0 1,1 0 0,-17 17-1,16-17 0,1 0 0,0 0 1,-17 16-1,16 1 0,1-17 1,0 0-1,-17 17 0,16-17 1,1 16-1,-1-16 0,1 0 1,-17 33-1,17-33 2,-17 17-3,16-17 1,1 17 0,-1-1 2,-16 1-2,17-17-1,0 16 2,-17 1-1,16-17 0,-16 17 0,33-1 0,-33 1 0,17-1 0,-17 1 1,17 0-2,-1-1 2,-16 1-1,34 0 1,-34-1-1,16 1 0,1-1 0,-17 1 0,16 0 0,-16-1 0,17 1 0,0-1 0,-17 1 0,16 0-1,-16-1 1,17 1 0,-1 16 1,1-16-2,0-17 1,-17 16 0,16 18 1,1-1-1,-1-33 0,-16 50 0,17-34 0,0 1 1,-1-1-2,1 18 2,0-18 0,-17 1-1,0 0 0,16-17 0,-16 16 0,17 17 2,-1-16-3,-16 0 2,17-1-1,-17 1 0,0-1 0,0 1 0,17-17 0,-1 17 0,-16 16 1,17-16 0,-17-1 0,0 1-1,0-1 1,16 1 0,-16 0 2,0-1-4,0 1 2,17-1 1,-17 1 0,0 0-2,0-1 4,0 1-3,0 0 1,0-1-2,0 1 2,0-1 0,0 1 1,0 0-3,0-1 1,0 1 0,-17-1 2,17 1-4,0 0 2,-16-1 0,16 1 0,0-1 0,-17 1-1,1-17 0,16 17 0,0 16 1,-17-33-1,17 17 0,0-1 1,-17 1 0,1-1 0,16 18 0,-17-34-1,17 16 0,0 1 0,0-1 0,-16 1 0,-1 0 1,17-1-1,0 1 1,0 0-1,-17-17 0,17 16 2,0 1-2,-16-1-1,16 1 1,-17 0 1,17 16 1,0-17-3,-17 1 1,17 0 2,0-1-2,-16 1 0,-1-1 1,17 18 0,0-18 0,-16-16-1,16 17 0,0 0 1,0-1 0,0 1-1,-17-1 0,0 1 1,17 16 1,0-16-1,-16-1-1,16 1 2,0 0-2,-17-1 2,17 1-1,-16 0 0,16-1 1,0 1 2,-17-17-4,17 16 2,0 1-1,-17-17 1,17 17 2,-16-17 3,16 16-3,-17-16-1</inkml:trace>
    </iact:actionData>
  </iact:action>
  <iact:action type="add" startTime="6474">
    <iact:property name="dataType"/>
    <iact:actionData xml:id="d1">
      <inkml:trace xmlns:inkml="http://www.w3.org/2003/InkML" xml:id="stk1" contextRef="#ctx0" brushRef="#br0">8290 7111 0,'16'0'61,"1"0"-60,0 0 0,-1 0 1,1 16-1,-1-16 0,1 17 0,0-17 0,-1 0 0,1 0 0,16 17 0,-16-17 0,-1 16 0,18-16 0,-18 0 0,17 0 0,-16 0 0,16 17 0,0-17 0,1 0 0,-18 16 0,34-16 0,-17 0 0,-16 0 0,33 0 0,-17 0 0,0 0 0,0 17 0,1-17 0,-18 0-1,1 0 1,16 0 1,0 0-2,1 0 1,32 0 0,-49 0 1,-1 0-2,34 0 2,-33 0-2,16 0 2,-17 0-2,18 0 2,-1 0-2,-16 0 1,-1 0 1,17 0-2,17 0 1,-17 0 1,1 0-1,-1 0-1,-16 0 2,16 0-2,0 0 1,0 0 1,0 0-2,1 0 2,-18 0-2,17 0 1,17 0 1,-33 0-2,16 0 1,-16 0 1,-1 0-2,18 0 1,-18 0 1,1 0-2,49 0 1,-33 0 0,-16 0 0,0 0 1,-1 0-2,18 0 1,-18 0 1,1 0-2,-1 0 1,18 0 1,-18 0-1,1 0 1,-1 0 0,1 0-1,0 0 2,-1 0-2,1 0 4,0 0-2,-34 0 107</inkml:trace>
    </iact:actionData>
  </iact:action>
  <iact:action type="add" startTime="11144">
    <iact:property name="dataType"/>
    <iact:actionData xml:id="d2">
      <inkml:trace xmlns:inkml="http://www.w3.org/2003/InkML" xml:id="stk2" contextRef="#ctx0" brushRef="#br0">14337 6197 0,'0'17'165,"16"-17"-160,-16 16 1,17 1 1,-1 16 0,18 17 2,-34-34-7,33 34 5,0-16 2,-33-18-8,17 17 5,-17-16-4,16 16 1,-16-16 2,0-1 2,17-16-6,-17 17 4,16 0 0,-16-1 7,0 1 6,17-17-10,-17 17-6,0-1 4,0 1-3,0-1 3,17-16-5,-17 17 1,0 0 2,0-1-2,16-16-1,-16 17 2,0-1 1,17-16-1,-17 17-2,0 0 1,17-17 1,-17 16-2,0 1 2,0 0 1,0-1-2,16-16-1,-16 17 1,0-1 1,17-16-1,-17 17 0,0 0-1,0-1 2,16-16-1,-16 17 0,17-17 0,-17 16-1,0 1 0,0 0 3,0-1 0,17-16-3,-17 17 1,0-1 2,0 1-3,16 0 2,-16-1 0,0 1 0,0 0-1,17-17-1,-17 16 1,16-16 0,-16 17-1,0-1 1,0 1-1,0 0 1,17-17-1,-17 16 0,0 1 1,0-1-1,17 1 1,-17 0 0,0-1-1,0 1 0,16-17 1,-16 17-1,17-1 0,-17 17 1,0-16 0,17 0-1,-17-1 0,0 1 1,0-1-1,16 1 0,-16 0 1,17-1-2,-17 1 1,0-1 0,0 1 1,16 0-1,-16-1 0,0 18 0,17-18 2,-17 1-3,0-1 2,17-16-2,-17 17 2,0 0-2,0-1 2,0 1-1,16-1 0,-16 1 1,0 0-1,0-1 1,0 1-1,17 0 1,-17-1-1,0 1 0,0-1 1,0 1-1,16 0 1,-16-1 0,0 1-1,0-1 0,17-16 0,-17 17 0,0 0 1,0-1-1,0 1 2,0 16-1,0-16 1,0-1 0,17-16-1,-17 17-2,0 0 1,0-1 2,0 1 0,0-1 2,0 1-1,0 0-2,0-1 2,0 1-1,0-1 1,0 1-1,0 0 1,0-1-1,0 1-1,0 0 1,0-1 1,0 1-1,0-1 0,0 1-2,0 0 3,0-1 1,0 1 0,0-1-4,0 1 4,0 0 1,0-1 0,0 1-5,0 0 7,0-1-3,0 1 0,0-1-2,0 1 2,-17-17-4,17 17 3,-17-17-2,17 16-1,0 1 3,0-1 0,0 1 1,-16 0 0,16-1-1,0 1-2,0-1 2,0 1-1,0 0 0,0-1-2,0 1 2,0 0 0,0-1-2,0 1 1,-17-1 0,17 1 1,0 0 1,0-1-4,0 1 4,0-1-2,0 1 1,0 0 0,0-1 0,0 1 0,0 0 2,0-1-4,0 1 5,0-1 2,-16-16-7,16 17 7,0 0-4,0-1 10,-17-16-7,17 17-1,0-1 10,-17-16 8,17 17-16,0 0 24,-16-1-11,16 1-8,0 0 0,-17-17-13,17 16 3,0 1 8,0-1 3,-16-16-3,16 17 2,-17-17 450,17-17-455,0 1 1,0-1 0,-17 17-6,17-16-2,0-1 7,0 0 1,0 1-1,0-1-3,0 0 2,0 1-2,0-1 0,0 1-1,0-1-2,0 0 0,0 1 3,0-1-2,0 1-1,0-1 1,0 0-2,0 1 1,0-1 0,0 0 0,0 1-1,0-1 1,0 1 0,0-1 0,0 0 0,0 1 0,0-1 0,0 1 0,0-1 0,0 0 1,0 1-2,0-1 1,17 17-1,-17-17 1,0 1 0,0-1-1,0 1 2,17 16-2,-17-17 3,0 0-2,0 1 2,0-1-1,16 17-2,-16-16 4,0-1-2,0 0 2,17 17-3,-17-16 0,0-1 3,0 1 1,16 16-2,-16-17-3,0 0 3,0 1 2,0-1-1,17 17 2,-17-17-7,0 1 3,0-1 3,17 17-5,-17-16 3,0-1 0,0 0-2,0 1 3,0-1-1,0 1 0,0-1-2,0 0 1,16 17 0,-16-16-2,0-1 2,0 0-1,0 1 0,0-1 3,0 1-1,0-1-3,0 0 3,0 1-1,0-1 1,0 1-2,0-1 0,0 0 3,0 1 0,0-1-1,0 1 0,0-1 2,0 0 0,0 1 1,0-1-1,0 0 11,0 1 40,0-1-46,0 1-7,0-1 2,0 0 2,0 1-4,0-1-1,0 1 5,0-1-2,0 0 2,0 1-6,-16 16 2,16-17-1,0 0 4,-17 17-3,17-16-2,0-1 2,0 1 3,0-1-2,-17 17-4,17-17 3,0 1-2,0-1 5,-16 17-3,16-16-3,0-1 4,0 0 0,0 1-2,-17-1 2,17 0 1,0 1-2,0-1 0,0 1 2,-16 16 1,16-17-6,0 0 7,0 1-1,0-1 3,0 1 2,-17-1-3,17 0-5,0 1 4,0-1-1,0 1-1,0-1-4,0 0 4,0 1-1,-17 16-1,17-17-3,0 0 3,0 1 1,0-1 1,0 1 0,0-1-3,0 0 3,-16 17-3,16-16-1,0-1 4,0 1-1,0-1-4,-17 17 1,17-17 2,-17 17 0,17-16-2,0-1 2,0 0-3,-16 1 6,16-1-2,0 1 2,0-1-4,-17 17-1,17-17 3,0 1 4,0-1 1,0 1-5,0-1 4,-16 17-8,16-17 6,0 1 0,0-1-4,-17 17-1,17-16 3,0-1 2,0 0-3,0 1-2,-17 16 2,17-17-2,0 0 3,0 1 0,0-1-2,-16 17-3,16-16 4,0-1 1,0 0 0,-17 17-4,17-16 0,0-1 5,-16 17-3,16-16-1,0-1 4,-17 17-1,17-17-4,0 1 1,0-1 6,-17 17-5,17-17 1,0 1 3,-16 16-6,16-17 1,-17 17 1,17-16 0,0-1 5,-17 17-8,17-17 6,0 1-1,-16 16-4,16-17 8,-17 17 0</inkml:trace>
    </iact:actionData>
  </iact:action>
  <iact:action type="add" startTime="14093">
    <iact:property name="dataType"/>
    <iact:actionData xml:id="d3">
      <inkml:trace xmlns:inkml="http://www.w3.org/2003/InkML" xml:id="stk3" contextRef="#ctx0" brushRef="#br0">14503 6263 0,'0'17'85,"0"0"-79,16-17-4,-16 16 0,17-16 2,-17 17-2,0-1-1,16 1 3,-16 0 0,17-1 0,-17 1-2,17 0 1,-17-1 1,0 1 0,16-17-3,-16 16 0,0 1 3,0 0 0,17-17-3,-17 16 2,0 1-1,0-1 2,17-16-2,-17 17 0,16-17-1,-16 17 1,0-1-1,0 1 2,17-17-1,-17 17-1,0-1 1,16 1 1,-16-1-2,0 1 2,17 0-1,-17-1-1,17 1 1,-17-1-1,0 1 2,16-17-2,-16 17 0,0-1 1,17 1 0,-17 0 0,0-1-1,16-16 1,-16 17-1,0-1 0,17-16 0,-17 17 1,0 0 0,0-1-1,17-16 0,-17 17 0,0-1 2,0 1-2,16-17 0,-16 17 1,0-1 0,0 1 0,17-17-2,-17 16 1,17 1 1,-17 0 1,0-1 0,0 1-2,16 0 2,-16-1 0,0 1 0,0-1-1,0 1 2,17-17-4,-17 17 4,0-1-2,0 1 1,0-1 0,0 1 0,16-17 0,-16 17-2,0-1 0,0 1 3,0 0-1,0-1-1,0 1 0,17-17-1,-17 16 2,0 1-1,17-17 0,-17 17-1,0-1 3,0 1-4,0-1 3,16-16-2,-16 17 1,0 0 0,0-1-1,0 1 2,17-17-2,-17 16 1,0 1 1,0 0-2,0-1 2,16-16-2,-16 17 0,17-17 1,-17 17-1,0-1 0,0 1 2,17-1 0,-17 1 0,0 0-2,16-17 2,-16 16-2,0 1 2,0-1 0,0 1-1,17-17 0,-17 17 2,16-17-1,-16 16-2,0 1 7,0 0-6,0-1 6,17-16-2,-17 17-5,0-1 7,0 1-5,0 0 2,0-1 0,17 84 17,-17-83-22,0-1 3,0 1 0,0-1 3,0 1-5,0 0 4,0-1-1,0 1 2,0-1-4,0 1 4,0 0-1,0-1-2,0 1 1,0-1 1,0 1-1,0 0 1,0-1-3,0 1 1,0 0 3,0-1-3,0 1 0,0-1 0,0 1 1,0 0-2,0-1 3,0 1-3,0-1 0,0 1 2,0 0-1,0-1-1,0 1 2,0 0-1,0-1 0,0 1-1,0-1 1,0 1 2,0 0-1,0-1-2,0 1 3,0-1 1,0 1 0,0 0-3,0-1 5,0 1 1,0-1 1,0 1-7,0 0 5,0-1 0,0 1 0,0 0-4,-17-17-1,17 16 4,0 1 2,-17-17-3,17 16-1,-16-16 1,16 17-5,0 0 12,-17-17-7,17 16-3,0 1 5,0-1-2,-16-16-5,16 17 0,0 0 6,0-1-2,-17-16-2,17 17-1,0 0-1,-17-17 3,17 16-3,0 1 4,0-1 0,0 1-3,0 0 3,-16-17-3,16 16 1,0 1 2,0-1-2,0 1 3,-17-17-1,17 17-3,0-1 9,-16-16 297,-1 0-293,17-16-11</inkml:trace>
    </iact:actionData>
  </iact:action>
  <iact:action type="add" startTime="17039">
    <iact:property name="dataType"/>
    <iact:actionData xml:id="d4">
      <inkml:trace xmlns:inkml="http://www.w3.org/2003/InkML" xml:id="stk4" contextRef="#ctx0" brushRef="#br0">14420 6047 0,'0'17'85,"0"0"-79,16-1 1,-16 1-5,33 33 4,-33-34-5,17 51 7,0-51-7,16 67 3,-33-66-3,16 16 3,1-16-3,0 16 4,-1-16-4,1 33 2,0-1 2,-1-49-5,1 50 3,-17-33-1,16 16 0,-16-16 1,17-1-1,0 18 0,-17-18-1,16 1 2,-16 16 0,17-16-1,-17-1 0,16 1-1,-16 0 1,17-17 0,-17 16 0,0 1-1,0-1 0,17 1 0,-17 0 1,0-1 1,16-16-2,-16 17 0,0-1 0,0 1 1,17 0 0,-17-1 0,17 1-1,-17-1 1,0 1 0,0 0 3,0-1-5,16-16 1,-16 17 0,0 0 1,0-1-1,0 1 1,17-1 1,-17 1-2,0 0 0,0-1 1,0 1 0,16-1 0,-16 1-1,0 0 1,17-17-1,-17 16 0,0 1 1,0 0 0,0-1-2,0 1 2,17-17-1,-17 16 0,0 1 0,0 0 1,0-1 0,0 17 0,16-33 0,-16 17-1,17 16 0,-17-16 1,0-1 0,0 18 0,16-18 0,-16 18 1,0-18-1,17 1-2,-17-1 1,0 1 1,17 0-1,-17 16 1,0-17 1,16 1-1,-16 0 2,0-1-3,0 1 1,17 0 0,-17-1 3,0 1-1,0-1-3,0 1 4,16-17-3,-16 17 1,17-1 3,-17 1-3,0-1 5,0 1-1,0 0 0,0-1-4,0 1 7,0 0-1,0-1 0,-17 1-6,17-1 4,0 1 1,0 0-3,-16-1-3,16 1 3,0-1-1,0 1 0,0 0-3,-17-17 1,17 16-1,0 1 4,0-1-2,0 1-2,0 0 2,0-1-1,0 1 1,0 0 1,0-1-4,-16-16 1,16 17 2,0-1-2,0 1 1,0 0 0,0-1-1,0 1 1,0-1 0,0 1-1,0 0 0,0-1 1,0 1 1,0 0-2,0-1 1,0 1 0,0-1-1,-17 1 1,17 0-1,0-1 1,0 1 0,0-1 0,0 1-1,-17 0 2,17-1-1,0 1 3,0-1-4,0 1 4,0 0-1,0-1 1,0 1 1,0 0 0,0-1 8,0 1 127,-16-17-138,16 16 43,-17-16-43,17 17 4,-16-17 1,-1 0-2,17 17-4,0-1 10,-17-16-10,17 17 10,-16-17-4,16 16 110,0 1-95</inkml:trace>
    </iact:actionData>
  </iact:action>
  <iact:action type="add" startTime="19503">
    <iact:property name="dataType"/>
    <iact:actionData xml:id="d5">
      <inkml:trace xmlns:inkml="http://www.w3.org/2003/InkML" xml:id="stk5" contextRef="#ctx0" brushRef="#br0">15383 9104 0,'17'0'86,"-1"0"-83,1 0-1,0 0 1,-1 0-1,1 0 0,-1 0 0,1 0 1,16 0-1,-16 0-1,-1 0 0,18 0 1,-18 0 0,18 0-1,-1 0 1,-17 0-1,1 0 1,0 0-1,-1 0 1,1 0-2,16 0 2,-16 0-1,-1 0 0,1 0 0,16 0 0,-16 0 1,-1 0-1,18 0 1,-18 0-1,1 0 0,-1 0 1,18 0 0,-18 0-1,1 0 1,16 0-1,-16 0 0,-1 0 0,1 0 0,-1 0 1,1 0 1,0 0-2,-1 0 0,1 0 1,16 0 0,-16 0 1,-1 0 1,1 0-3,0 0 1,-1 0 3,1 0 0,-1 0-2,1 0 5,0 0 12,-1 0 4,1 0-17,0 0 5,-1 0-4,1 0-1,-1 0-7,1 0 6,0-16-2,-1 16-1,1 0 0,-1 0-1,1 0 0,0 0 1,-1 0 2,1 0-4,-1 0 3,-16-17-4,17 17 2,0 0 2,-1 0-3,1 0 4,0 0 1,-1 0-3,1 0 0,-17-17-1,16 17-1,1 0 7,0 0 0,-1 0-5,1 0 12</inkml:trace>
    </iact:actionData>
  </iact:action>
  <iact:action type="add" startTime="20380">
    <iact:property name="dataType"/>
    <iact:actionData xml:id="d6">
      <inkml:trace xmlns:inkml="http://www.w3.org/2003/InkML" xml:id="stk6" contextRef="#ctx0" brushRef="#br0">19686 9785 0,'-17'0'64,"0"0"-54,1 0-4,-1 0-1,1 17 0,-1-17-1,0 0 4,1 17-6,-34-17 0,17 16 1,16-16-2,0 0 1,-16 0 1,17 0-1,-1 17-1,0-17 2,1 0-2,-17 17 1,-17-17 1,17 0 0,16 0 0,0 0-3,1 16 1,-18-16 1,18 0-1,-1 0 1,1 0-1,-1 0 1,0 17 0,1-17 0,-1 0 0,1 0 0,-1 0 0,0 0 3,1 0-3,-1 0 4,0 0 1,1 0 1,-1 0-3,1 0 1,-1 0-1,0 0-3,1 0 0,-1 0 1,1 0-1,16-17-1,-17 17 1,0 0 0,17-16-1,-16 16-1,16-17 1,-17 17 0,-16-17 2,16 17-1,1-16-1,16-1 0,-17 17 0,0 0 1,17-17 0,-16 17-2,-1-16 1,1 16-1,-1-33 2,0 33-1,-16-17 0,17 0 0,-1 17 0,-16-33 2,0 17-1,16-1-1,0 17 1,1-17-1,-18 1 0,1-18 0,17 34 1,-1-16-1,0 16 0,1-17 0,16 1 0,-17 16 1,1-17-1,-1 17-1,0-17 2,1 1-1,-1 16 0,17-17-1,-17 17 2,1-16 0,-1 16-2,1 0 1,16-17 0,-17 0 0,0 17 1,17-16-1,-33 16 0,33-17 1,-16 1-1,-1 16 1,17-17-1,-17 17 1,1-17-1,-1 1 2,17-1-1,-16 17-1,16-17 1,-17 17-1,0-16 1,1 16 0,16-17-1,0 1 0,-17-1 1,0 0 1,1 1 0,16-1-1,-17 1-1,17-1 1,0 0 1,-16 17-3,16-16 1,-17 16 0,17-17 1,0 0 1,-17 1-2,17-1 0,0 1 2,-16 16-3,16-17 1,0 0 0,0 1 1,-17-1 0,17-16 0,0 16 1,-16 17-2,16-16 0,0-1 1,-17 0-1,17 1 1,0-1 0,0 1 0,-17-1-1,17 0 1,0 1 0,0-1 0,0 1-1,0-1 1,0 0 0,0 1 0,0-1 0,0 1-1,0-1 1,0 0 2,0 1-3,0-1 0,0 0 2,0 1 0,0-1-2,0 1 1,0-1 1,0 0 0,0 1-1,0-1-2,17 17 1,-17-16 0,17 16 0,-17-17 1,0 0 0,16 1-1,-16-1 1,17 17-1,-17-17 0,0 1 0,16 16 0,-16-17 0,17 17 0,-17-16 0,17-1 3,-1 0-3,-16 1 0,0-1 1,17 17-1,-1-16 0,-16-1 1,17 0-1,-17 1 1,17 16-1,-17-17 0,16 1 1,-16-1-1,17 0 0,-17 1 1,17 16-1,-17-17 0,0 0 0,16 17 0,-16-16 0,0-1 0,17 17 0,-17-16 0,16-1 2,-16 0-2,0 1 1,17 16-2,-17-17 1,17 1 1,-1 16-1,-16-34 1,0 18 0,17 16-1,-17-17 2,0 0-2,16 17 0,-16-16 0,17-17 1,0 33 0,-17-17-1,16 0 0,-16 1 2,17-1-1,-17 1-1,16 16 0,-16-17 0,17 17 0,-17-17 0,17 17 1,-17-16-1,0-1 0,16 17 0,-16-17 1,17 17-1,0-16 2,-1-1-2,-16 1 0,17 16 1,-17-17-1,16 17 0,1-17 1,0 17-1,-17-16 0,16-1 0,1 1 1,-1 16 0,-16-17-1,17 17 0,0-17 1,-17 1-1,16 16 0,1 0 0,-17-17 1,17 17-1,-17-16 0,16 16 0,-16-17 0,17 17 0,-1-17 0,1 17 1,-17-16-1,17 16 1,-1-17 0,1 17-1,-1-17 2,-16 1-1,17 16-1,0 0 1,-1 0 0,-16-17-1,17 17 1,-1 0 1,-16-16-1,17 16-2,0 0 2,-1 0 1,-16-17-2,17 17 2,0-17 1,-1 17-3,1 0 1,-1 0 2,1 0-1,0 0-2,-1-16 0,1 16 3,16 0-2,-16 0 0,-1 0 1,1 0-1,16 0 0,-16 0 0,-1 0-1,1 0 0,0 0 0,-1 0 0,1 0 1,16 0 0,-16 0 0,-1 16-1,1-16 0,-1 0 0,18 0 1,-18 0-1,18 0 0,-34 17 0,16-17 1,17 0-2,1 0 1,-18 0 0,1 0 1,-1 17-1,34-17 1,-50 16-1,17-16 0,16 0 0,-16 0 0,16 0 1,-33 17-1,33-17 0,-16 0 0,16 16 0,-16-16 0,-1 0 0,1 0 1,-17 17-2,33-17 2,-16 0-1,-1 0 0,-16 17 0,33-17 0,-16 0 2,0 0-3,-1 16 3,1-16-2,0 0-1,-17 17 1,16-17 0,1 0 2,-1 0 1,1 17 0,0-17 10,-17 16-1,16-16-7,-16 17-4,0-1 1,17-16-1,-17 17 0,16-17 0,-16 17 1,17-17-2,-17 16 0,17 1 1,-17-1 0,16 1 0,1 0 0,-17-1 0,17-16 1,-17 17-2,0-1 1,16 1-1,-16 0 2,17-17-2,-1 16 1,-16 1 0,0 0-1,17-17 1,-17 16-1,0 1 2,17-17-2,-17 16 0,0 1 0,16-17 1,-16 17-1,17-1 1,-17 1 1,0-1-2,16-16 0,-16 17 1,0 0 0,17-1 0,-17 1 1,0 0-1,17-17-1,-17 16 0,0 1 1,0-1 0,16 1-1,1 0 2,-17-1-2,0 1 1,16-1-1,-16 1 2,0 16 0,17-33-1,-17 17-2,17 0 2,-17-1 0,0 1-1,0-1 1,16-16-1,-16 17 0,0 0 2,0-1-2,17 1 3,-17-1-3,0 1 1,0 0-1,17-17 2,-17 16-2,16 1 1,-16-1 2,0 1-4,0 0 4,17-1-3,-17 1 1,0 0 0,0-1 1,0 1-1,16-17 0,-16 16-1,0 1 0,0 0 2,0-1-1,0 1 0,17-1-1,-17 1 2,17 0 0,-17-1-2,0 1 1,0 0-1,0-1 1,0 1 1,0-1-2,0 1 2,0 0-1,0-1 0,0 1 0,0-1 0,0 1 1,0 0-1,0-1 1,0 1-2,0-1 2,0 1-1,0 0 2,0-1-3,-17 1 1,17 0 3,-17-1-3,17 1 1,0-1-1,-16-16-1,16 17 2,-17-17-1,17 17-1,-16-1 1,16 1 2,-17-17-2,17 16-1,-17 1 3,17 0-2,-16-1 3,-1-16-1,17 17-4,0 0 6,-17-1-3,17 1 3,0-1 0,-16-16-4,16 17 2,0 0-1,0-1 2,-17-16-2,17 17-1,0-1 3,-16 1-3,16 0 2,0-1 0,-17-16-2,17 17-1,0 0 4,0-1-4,-17-16 1,17 17-1,0-1 3,-16-16-3,16 17 1,-17-17-1,17 17 0,0-1 2,-16-16-1,16 17 1,-17-17-1,17 16 0,0 1-1,-17 0 3,1-17-2,16 16 0,-17-16-1,17 17 3,0-1-3,-16-16 0,16 17 2,-17-17-1,0 17 0,1-1 4,16 1-4,-17-17 0,17 17 3,-17-17-4,1 0 0,16 16 2,-17-16 1,1 17 1,16-1-2,-17-16-1,0 0 3,17 17-3,-16-17-1,-1 0 5,1 0 0,16 17-4,-17-17 4,0 0-3,1 0 5,-1 0 2</inkml:trace>
    </iact:actionData>
  </iact:action>
  <iact:action type="add" startTime="21623">
    <iact:property name="dataType"/>
    <iact:actionData xml:id="d7">
      <inkml:trace xmlns:inkml="http://www.w3.org/2003/InkML" xml:id="stk7" contextRef="#ctx0" brushRef="#br0">19569 9719 0</inkml:trace>
    </iact:actionData>
  </iact:action>
  <iact:action type="add" startTime="25151">
    <iact:property name="dataType"/>
    <iact:actionData xml:id="d8">
      <inkml:trace xmlns:inkml="http://www.w3.org/2003/InkML" xml:id="stk8" contextRef="#ctx0" brushRef="#br0">5599 12759 0,'16'0'120,"1"0"-118,-1 0 1,1 17 1,0-17-2,-1 0 0,1 0 0,-17 16-1,16-16 0,1 0 2,0 0-1,-1 0-1,1 0 1,-17 17 0,16-17-1,1 0 0,0 0 1,-1 0-1,1 0 1,-17 17-1,17-17 1,-1 0-1,1 0 1,-1 0 0,1 0 2,0 0 1,-1 0-2,1 0 5,-1 0 148,1 0-147,0 0-4,-1 0-2,1 0-1,0 0 2,-1 0-1,1 0-2,-1 0 3,1 0-3,0 0 1,-1 0-1,1 0 1,-1 0-1,1 0 1,0 16-1,-1-16 1,17 0 0,-16 0 0,0 0 0,-1 0 0,1 0-1,0 0 1,-1 0 0,1 0 0,-1 0 0,1 0 0,0 0-1,-1 0 0,1 0 1,-1 0 1,1 0 0,0 0 0,-1 0-2,1 0 2,-1 0 2,1 0-1,0 0-2,-1 0 4,1 0 2,0 0-1,-1 0-2,1 0 8,-1 0 3,1 0 198,0 0-209,-1 0 5,-16-16-5,17 16 2,-1 0 3,1 0-4,0 0 5,-1 0-5,1 0 0,0 0 0,-1 0-1,1 0 0,-1 0-1,1 0 1,0 0-1,-1 0-1,17 0 2,-16 0 4,0 0 3,-1 0 0,1 0 3,-1 0-10,1 0 8,0 0-1,-1 0 5,1 0 1,-17-17-2</inkml:trace>
    </iact:actionData>
  </iact:action>
  <iact:action type="add" startTime="33551">
    <iact:property name="dataType"/>
    <iact:actionData xml:id="d9">
      <inkml:trace xmlns:inkml="http://www.w3.org/2003/InkML" xml:id="stk9" contextRef="#ctx0" brushRef="#br0">11064 5483 0,'17'16'6,"-17"1"-4,16-1 1,-16 1 2,17-17-1,-17 17-1,0-1 2,16 1 0,-16 0 1,17-17-1,-17 16-4,0 1 4,0-1-3,0 1 2,0 0-2,0-1 2,0 1-3,0-1 1,0 1 0,0 0 0,0-1 0,0 1-1,0 16 0,0-16 1,0-1 0,0 1-1,0 0 0,0-1 0,0 1 1,0-1 0,0 1 0,0 0-1,0 16 0,0 0 0,0-16 1,0 16-1,0-16 1,0-1-1,0 1 0,0-1 1,0 18-1,-17-18 1,17 1-1,0-1 0,0 1 0,0 0 0,0-1 0,0 1 0,0 16 1,0-16-1,0-1 0,0 1 0,0 0 1,0 16-1,0-17 1,0 1 0,0 0 0,0 16-1,0-17 0,0 1 0,0 0 0,0-1 0,0 1 2,0 0-2,0-1 1,0 1-1,0-1 1,0 1 0,0 0 0,0-1-1,0 1 1,0 16 0,0-16 0,0-1 0,0 1-1,0 0 0,0-1 0,0 1 0,0-1 0,0 1 1,0 0 1,17-1-2,-17 1 0,17 16 1,-17-16 0,0-1 0,0 1-1,0-1 0,16 1 1,-16 0-1,0-1 1,0 1-1,0 0 0,0-1 0,17-16 0,-17 17 0,16 16 1,-16-16 0,0 16 0,17-17 0,-17 1-1,0 0 0,0-1 1,0 1 0,0 0-1,0-1 0,17 1 0,-17 16 1,16-33-1,-16 17 0,0-1 0,0 1 0,0-1 0,0 18 1,0-18 0,0 1-1,0-1 1,0 1-1,0 16 0,0-16 0,0 16 1,0-16 0,0-1-1,0 1 0,0 0 0,0-1 0,0 17 1,0-16 0,0 0-1,0-1 0,0 1 0,0 0 0,0-1 0,0 1 0,0-1 1,0 1-1,0 0 0,0-1 1,0 1-1,0-1 0,0 1 1,0 0-1,0-1 0,0 1 1,0 0 0,0-1 0,0 1-1,0-1 2,0 1-2,0 0 2,0-1-2,0 1 1,0-1 0,0 1 2,0 0-2,0-1-1,0 1 4,0-1-2,17-16-1,-17 17-1,0 0 2,0-1-1,0 1 3,0 0-4,0-1 1,0 1 1,0-1-1,17 1 0,-17 0-1,0-1 3,0 1-3,16-17 0,-16 16 0,0 1 1,0 0-1,0 16 2,0-16 0,17-1-1,-17 1 0,0-1-1,0 1 1,0 0 1,16-17-2,-16 16 0,0 1 2,0-1-1,17 1 2,-17 0-2,0-1 3,0 1-3,17-17-1,-17 16 1,0 1 5,16-17-4</inkml:trace>
    </iact:actionData>
  </iact:action>
  <iact:action type="add" startTime="39939">
    <iact:property name="dataType"/>
    <iact:actionData xml:id="d10">
      <inkml:trace xmlns:inkml="http://www.w3.org/2003/InkML" xml:id="stk10" contextRef="#ctx0" brushRef="#br0">12044 13307 0,'17'0'65,"-1"-16"-58,1 16-2,0 0-2,-1 0 1,1 0-1,-1 0 0,1 0-2,-17-17 1,17 17-2,-1 0 3,1 0-1,-1 0-1,1 0 1,0-16 0,-1 16 0,1 0 0,-1 0 0,1 0 0,0 0 0,-1 0-1,1 0 1,-17-17-1,17 17 0,16 0 1,-17 0 0,1 0 0,0 0-1,-1 0 1,17 0 0,-16 0 0,0 0 0,-1-17-1,1 17 1,-1 0 0,1 0 0,0 0-1,-1 0 1,1 0 0,0 0-1,-1 0 0,1 0 1,-1 0 0,1 0 0,0 0-1,-1 0 0,1 0 1,-1 0 0,1 0 0,0 0-2,16 0 2,-17 0-1,1 0 0,0 0 0,-1 0 1,1 0-1,0 0 0,-1 0 0,1 0 1,-1 0-1,1 0 1,0 0 0,16 0 0,-17 0-1,1 0 0,0 0 0,-1 0 1,1 0-1,0 0 0,-1 0 0,1 0 1,16 0 0,-16 0 0,-1 0-1,1 0 0,-1 0 1,18 0-1,-18 0 1,1 0-1,-1 0 0,1 0 1,0 0 1,-1 0-2,1 0 0,0 0 1,-1 0 0,1 0 0,-1 0 2,1 0-3,0 0 0,-1 0 2,1 0 1,-1 0 0,1 0 2</inkml:trace>
    </iact:actionData>
  </iact:action>
  <iact:action type="add" startTime="45928">
    <iact:property name="dataType"/>
    <iact:actionData xml:id="d11">
      <inkml:trace xmlns:inkml="http://www.w3.org/2003/InkML" xml:id="stk11" contextRef="#ctx0" brushRef="#br0">18323 13357 0,'0'0'1,"17"0"2,0 0 3,-1 0 1,1 0-5,0 0 6,-1 0 3,1 0 2,-1 0-8,1 0 3,0 0-3,-1 0-1,1 0-2,-1 0 0,1 0 1,0 0-1,-1 0 0,1 0-1,-1 0 2,18 0 0,-18 0-1,1 0 0,0 0 0,16 0 0,-17 0 0,18 0 0,-18 0 0,1 0 0,-1 0-1,1 0 1,0 0-1,-1 0 1,1 0-1,-1 0 1,1 0-1,0 0 0,-1 0 0,1 0 1,0 0-1,16 0 1,-17 0 1,1 0-1,0 0-1,-1 0 0,1 0 1,-1 0 0,1 0 0,0 0 0,-1 0 0,1 0 0,0 0 0,-1 0 0,1 0 1,-1 0 0,1 0-1,0 0 1,-1 0 0,1 0-1,-17-16 0,16 16-1,1 0 3,-17-17-2,17 17-1,-1 0 3,1 0-3,-1 0 2,1 0 1,0 0 0,-1 0-2,-16-17-1,17 17 1,0 0 2,-1 0 0,1 0 1,-17-16-5,16 16 1,1 0 3,0 0 0,-1 0 0,-16-17-3,17 17 0,-1-16 3,1 16 0,0 0 0,-1 0-3,1 0 4,-17-17-3,16 17 0,1 0 2,0 0-3,-1 0 5,1-17-1,0 17 0,-1 0-2,1 0 5,-1 0 6,-16-16-10,17 16 8,0 0-2,-1-17 6,1 17 7,-1 0 11,1 0-4,-17-16 21,17 16-44,-1 0 26,1 0 7,0 0-25,-17-17 53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8:2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283">
    <iact:property name="dataType"/>
    <iact:actionData xml:id="d0">
      <inkml:trace xmlns:inkml="http://www.w3.org/2003/InkML" xml:id="stk0" contextRef="#ctx0" brushRef="#br0">11064 4669 0,'17'0'15,"-1"0"23,1 0-10,-1 0-21,-16 16-1,17-16-1,0 17-1,-1-17 6,-16 16-8,67 18 3,-17-1-1,-50-17-3,33 18 2,-17-34-3,1 16 3,-17 1-2,33 16 1,17-16 1,-33 16 0,16 0-1,-17-16 1,18 16-1,-18-16 1,1-1-2,0 1 1,-17-1 0,16-16-1,-16 17 0,17-17 0,-1 0 1,-16 17-1,17-17 0,-17 16 0,0 1 0,17-17 1,-17 17-1,16-17 1,-16 16-1,17-16 0,-17 17 3,16-17-3,-16 16 1,17-16 7,-17 17-8,0 0 36,0-1-25,0 1-9,0-1 3,17 1-1,-17 0 2,0-1-2,16-16-4,-16 17 4,0 0-4,0-1 2,0 1-1,17-1 3,-17 1 0,0 0 2,0-1-3,0 1 9,0-1 8,0 1-5,0 0-14,0-1 5,0 1-1,0 0-2,0-1-2,0 1 3,0-1-1,0 1 0,0 0 1,0-1-3,0 1 4,0-1-1,0 1 2,0 0-4,0-1 8,0 1 8,0-1-3,0 1-13,0 0 7,0-1 1,0 1-2,-17 0-5,17-1 5,0 1 0,0-1 1,-16-16-4,16 17-4,0 0 11,0-1-1,-17-16-11,17 17 7,0-1 0,-17-16-5,17 17 6,-16-17 41,-1 0-45,17 17-2,-16-17 5,-1 0 1,0 0-1,17 16-6,-16-16-1,-1 0 9,17 17 1,-16-17-9,-1 0 41,0 0-37,17 17-3,-16-17 5,16 16-4,-17-16 3,17 17-3,-17-17 1,17 16-3,-16-16 2,16 17 4,-17-17-4,1 0 16,16 17-13,-17-17 32,0 0-29,17 16 2</inkml:trace>
    </iact:actionData>
  </iact:action>
  <iact:action type="add" startTime="38592">
    <iact:property name="dataType"/>
    <iact:actionData xml:id="d1">
      <inkml:trace xmlns:inkml="http://www.w3.org/2003/InkML" xml:id="stk1" contextRef="#ctx0" brushRef="#br0">11878 7260 0,'0'17'60,"0"-1"-57,0 1 0,0 0-1,17-17-1,-17 16 1,0 1-1,16-17 0,-16 17 1,0-1 1,17 1-1,-17-1-1,0 1 1,0 0 0,0-1 1,16 1-2,-16-1 2,0 1-1,0 0 1,0-1-2,17-16 0,-17 17 1,0-1 0,0 1 0,0 0-1,0-1 1,17 1 0,-17 0 0,0-1-1,0 1 1,16-17-1,-16 16 0,0 1 1,0 0-1,0-1 0,0 1 1,0-1 0,0 1-1,0 0 1,0-1 0,17 1-1,-17 0 1,0-1 0,0 17 0,16-16 0,-16 0 0,0-1-1,0 1 2,0-1-2,0 1 1,0 0 0,17-1 0,-17 1-1,0 0 2,0-1-1,0 1 0,0-1-1,0 1 0,0 0 1,0-1-1,17-16 0,-17 17 0,0-1 1,0 1 0,0 0-1,0-1 0,0 1 0,0-1 1,0 1-1,16-17 0,-16 17 0,0-1 0,0 18 1,0-18 0,0 1-1,17-1 1,-17 1-1,0 0 1,0-1-1,0 1 1,0-1-1,0 1 1,0 0-1,0-1 0,0 1 1,0 16 0,0-16 0,0 16 0,0-16 0,0-1-1,0 1 1,0-1-1,0 1 0,0 0 1,0 16-1,0-17 1,0 1 0,0 0-1,0-1 1,0 1-1,0 0 1,0-1-1,0 1 1,0-1-1,0 1 0,0 0 1,0-1 0,0 17 0,0-16 0,0 0 0,0-1-1,0 1 1,0 0 0,0-1 0,0 1-1,0-1 1,0 1 0,0 0 0,0-1-1,0 1 1,0-1 0,0 1 1,0 0-2,0-1 2,-17-16-2,17 17 0,0 0 2,0-1-1,0 1 1,0-1 0,0 1 0,0 0-1,0-1 0,-16-16-1,16 17 1,0-1 1,0 1 0,0 0-2,0-1 3,0 17-1,-17-33-1,17 17 0,0 0 1,0-1 1,0 1-3,0 0 2,-17-17-1,17 16 0,0 1 1,-16-17-2,16 16 3,0 1-3,0 0 3,0-1 0,-17-16-1,17 17 0,0-1-2,0 1 9,0 0-7,-16 49 21,16-49-16,0-1-5,0 1 4,-17-17-5,17 17 1,-17-17-1,17 33 2,0-17-1,-16-16 1,16 17-3,0 0 2,0-1-1,-17 1 1,17 0-1,0-1 0,-16 1-1,-1-1 2,17 1 1,0 0-2,-17-1-1,17 1 2,0-1 0,-16-16-2,16 17 1,0 0 0,-17-1 1,17 1 0,-17-17-1,17 16 0,0 1 0,0 0 2,-16-17-3,16 16 3,0 1 2,-17-17-4,17 17 0,0-1 3,-16-16 0,16 17-4,0-1 4,-17-16-4,17 17 1,0 0 3,-17-1-1,17 1 1,0-1-4,-16-16 2,16 17-2,0 0 3,-17-1 0,17 1-3,0 0 4,-16-1-1,16 1-1,-17-17-2,17 16 3,0 1-3,-17-17 3,17 17-3,0-1 5,-16-16 0,16 17-6,0-1 2,0 1 7,-17-17-5,17 17 0,-16-17-2,16 16 4,0 1-3,-17-17 3,17 16-4,0 1 5,0 0-1,-17-17-4,17 16 0,0 1 5,-16-17-1,16 17-5,-17-17 3,17 16-1,0 1 3,-17-17 1,17 16-4,0 1 9,-16-17-11,16 17 11,-17-17-8,17 16 0,-16-16 0,16 17 6,-17-17-7,0 16 8,1-16-2,16 17-7,-17-17 0,17 17 3,-16-17-2,-1 16 6,0-16-1,17 17-6,-16-17 0,16 17 8,-17-17-8,17 16 2,-16-16 7,16 17 1,-17-17 1,0 0 1,17 16-8,-16-16 13,16 17-11,-17-17 6,17 17 1,0-1-4,-17-16-10,1 0 22,16 17-6,-17-17-7,17 16 5,-16-16-7,16 17 13,-17-17-15,17 17 1,-17-17 33,17 16-20,-16-16-16</inkml:trace>
    </iact:actionData>
  </iact:action>
  <iact:action type="add" startTime="47072">
    <iact:property name="dataType"/>
    <iact:actionData xml:id="d2">
      <inkml:trace xmlns:inkml="http://www.w3.org/2003/InkML" xml:id="stk2" contextRef="#ctx0" brushRef="#br0">8888 13324 0,'16'0'119,"-16"17"-114,17-17 0,-17 16 1,17-16-4,-17 17 2,16 0 0,1 16 5,-17-17-3,16-16-2,-16 17 2,17-17-3,-17 17 0,0-1 6,0 1-6,0-1 7,0 1-2,0 0-1,0-1-4,0 1 3,0 0 0,0-1 1,0 1-5,0-1 4,0 1 1,0 0 0,0-1-3,0 1 5,0-1 7,0 1 10,0 0-19,0-1 6,-17-16 1,17 17-11,0 0 11,-16-1-6,16 1 2,-17-17-6,17 16-1,-16 1 2,16 0-1,-17-17-3,17 16 4,-17 1 0,17-1 1,-16 1-3,16 0 2,-17-17-1,17 16-1,-16-16-1,16 17 2,0-1 3,-17-16-5,17 17 0,0 0 10,-17-17-10,17 16 9,-16-16-1,-1 0-1,17 17-4,0 0 12,-17-17 83,17 16-87,0 1 8,-16-17 271,16-17-257,0 1 38,0-1-63,16 17-3,-16-17-1,0 1 6,17 16-7,0-17 1,-17 0-1,16 1 6,-16-1-6,17 1 3,-17-1-3,0 0 1,17 1 2,-1-17-4,-16 16 0,17 0 2,-17 1 1,0-17-4,16 16 3,-16 0-2,0 1 4,0-1-4,0 0 10,17 17-9,-17-16 3,0-1 5,0 1-2,0-1 1,0 0-4,0 1-1,0-1-4,0 1 6,0-1 0,0 0 3,0 1-7,-17 16-2,17-17 12,0 0 1,-16 17-6,16-16-2,0-1-5,0 1 14,-17 16-5,17-17-8,-16 17 8,16-17-6,0 1 9,-17-1-9,17 1 8,-17 16-5,17-17-5,0 0 6,0 1-7,-16 16 1,16-17 2,-17 17-3,17-17 2,-17 1 4,17-1-3,0 1 6,-16 16-9,16-17 33,-17 17 0,17-17-28,0 1 11,-16 16-8,-1 0 9,17-17-18,0 1 25,-17 16-19,17-17 2,-16 17-4,16-17-5,-17 1 10,1 16-4,16-17-4,-17 17 4,17-16-2,-17 16 2,17-17-5,-16 17 10,16-17-9,-17 17 1,1 0 30,16-16-27,-17 16 30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8:2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72">
    <iact:property name="dataType"/>
    <iact:actionData xml:id="d0">
      <inkml:trace xmlns:inkml="http://www.w3.org/2003/InkML" xml:id="stk0" contextRef="#ctx0" brushRef="#br0">1595 6513 0,'17'0'64,"-1"0"-58,1 0-2,-1 0-3,1 0 3,0 0-2,-1 0 1,1 0-2,0 0 1,-1 0 0,1 0 0,-1 0 1,1 0-2,0 0 1,-1 0-1,1 0 1,-1 0 0,1 0-1,16 0 1,-16 0 0,-1 0 0,1 0 0,0 0-1,-1 0 0,1 0 1,16 0-1,-16 0 2,-1 0-2,1 0 1,0 0-1,-1 0 1,1 0-1,-1 0 0,18 0 2,-18 0-1,1 0-1,-1 0 1,1 0 0,0 0-1,16 0 1,-16 0 0,-1 0 0,17 0 0,-16 0-1,0 0 0,-17 16 0,33-16 0,-17 0 0,1 0 0,0 0 0,-1 0 0,1 0 0,0 0 0,16 0 0,0 0 1,-16 0-1,16 0 0,-17 0 0,18 0 0,-18 0 0,17 0 0,-16 0 1,0 0-1,-1 0 0,18 0-1,-1 0 1,-17 0 0,1 0 1,16 0-1,-16 0-1,-1 0 1,18 0 0,-18 0 0,17 0 0,-16 0 0,0 0-1,16 0 1,0 0 0,-16 0 0,-1 0 0,18 0 1,-18 0-2,1 0 1,16 0 0,-16 0 0,16 0 0,-16 0 0,-1 0 0,17 0 0,-16 0 0,16 0 1,-16 0-1,-1 0-1,1 0 1,0 0 0,-1 0 1,1 0-2,-1 0 1,1 0 1,0 0-1,-1 0 0,1 0 0,0 0 0,-17-16 1,16 16-1,1 0 1,-1 0 1,1-17-1,0 17 6,-1 0 141,1 0-139,-1 0-7,1 0 3,0 0-2,-1 0 1,1 0-3,-1 0 2,1 0-1,0 0 1,-1 0-2,1 0 0,0 0 0,-1 0 1,1 0-2,-1 0 2,1 0-1,0 0 1,-1 0-2,1 0 3,-1 0-2,1 0 1,0 0-1,-1 0 0,1 0 0,0 17 0,-1-17 0,1 0-1,-1 0 2,1 0 0,0 0-2,-1 0 1,1 0 1,-1 0-1,1 0 0,0 0 2,-1 0-3,1 0 3,-1 0-3,1 0 1,0 0 1,-1 0 0,1 0 0,0 0 3,-1 0 8,1 0 126,-1 0-135,1 0 1,0 0-2,-1 0-3,1 0 2,-1 0-2,1 0 2,0 0 1,16 0 1,-17 0-2,1 0 0,0 0 1,-1 0-1,1 0 2,0 0 0,-1 0 2,1 0-3,-1 0 7,1 0 0,0 0 1,-1 0-5,1 0 3,-1 0 0,1 0-2,0 0-5,-1 0 6,1 0-1,-1 0 2,1 0 1,0 0-4,-1 0 5,1 0 2,0 0 3,-1 0-9,1 0 14,-1 0 303,1 0-313,0 0-7,-1 0 1,1 0 1,-1 0-3,1 0 2,0 0-1,-1 0 2,1 0 7</inkml:trace>
    </iact:actionData>
  </iact:action>
  <iact:action type="add" startTime="10069">
    <iact:property name="dataType"/>
    <iact:actionData xml:id="d1">
      <inkml:trace xmlns:inkml="http://www.w3.org/2003/InkML" xml:id="stk1" contextRef="#ctx0" brushRef="#br0">17941 7144 0,'0'17'45,"17"-17"-37,0 0 0,82 33 3,-82-33-10,116 33 5,-117-33-4,134 17 6,-117-1-6,183 1 5,-199-17-5,265 33 5,-265-33-5,215 0 5,-198 0-5,181 17 4,-198-17-5,133 16 2,-134-16-2,34 0 2,-33 0-3,49 0 2,17 0 1,-50 0-1,17 0 0,-33 0 1,49 0 1,-32 0-3,15 17 1,-32-17-1,16 0 1,-16 0-2,-1 0 2,34 0-1,-17 0 1,-33 17 0,17-17-1,16 0 0,1 0 0,-18 0 1,1 0-1,-1 0 0,1 0 0,0 0 1,16 0-1,-17 0 1,1 0-1,0 0 0,-1 0 0,1 0 1,-1 0-1,18 0 0,-18 0 0,1 0 1,0 0-1,-1 0 0,1 0 0,16 0 1,-16 0-1,-1 0 0,1 0 0,16 0 0,-16 0 1,-1 0-1,18 0 1,-34 16-1,16-16 0,1 0 0,-1 0 0,1 0 0,0 0 1,-1 0 0,1 0-1,-1 0 0,1 0 1,0 0-1,-1 0 0,1 0 1,16 0 0,-16 0 0,-1 0-1,1 0 1,0 0 0,16 0 0,-17 0 0,1 0 0,0 0-1,-1 0 1,1 0 0,-1 0 0,1 0-1,0 0 1,-1 0-1,1 0 0,-1 0 1,1 0 0,0 0-1,-1 0 2,18 0-2,-18 0 1,1 0 0,16-16 0,-16 16 0,-1 0-1,1 0 0,-1 0 1,18-17 0,-18 17 0,1 0 0,-1 0-1,1 0 1,16 0 0,-16 0 0,0 0 0,-17-17-1,16 17 0,1 0 1,-1 0 0,1 0-1,0 0 2,-1 0-3,17 0 2,-16 0 0,0-16 0,-1 16-1,1 0 1,0 0-1,-1 0 0,1 0 0,-1-17 1,1 17-1,0 0 0,-1 0 1,1 0-1,16 0 1,-16 0 0,-1 0 0,1 0-1,-1 0 0,18 0 1,-18 0 0,1 0-1,16 0 0,-16 0 0,-1 0 1,1 0-1,0 0 0,-1 0 0,1 0 1,-1 0-1,1 0 0,0 0 1,-1 0-1,1 0 0,-1 0 1,1 0-1,0-17 1,-1 17-1,1 0 1,0 0-1,-1 0 1,1 0 0,-1 0 0,1 0 0,0 0-1,-1 0 1,17 0-1,-16 0 1,0 0 0,-1 0 1,18 0-1,-18 0 1,1 0-1,-1 0 0,1 0-1,0 0 1,-1 0 0,1 0 1,-1 0-2,1 0 1,16 0 1,-16 0 0,-1 0 0,1 0 0,0 0-2,-1 0 2,1 0 2,0 0-1,-1 0 2,1 0-4,-1 0 9</inkml:trace>
    </iact:actionData>
  </iact:action>
  <iact:action type="add" startTime="12573">
    <iact:property name="dataType"/>
    <iact:actionData xml:id="d2">
      <inkml:trace xmlns:inkml="http://www.w3.org/2003/InkML" xml:id="stk2" contextRef="#ctx0" brushRef="#br0">19204 7941 0,'-17'0'18,"1"0"-9,-1 0-2,0 0-1,1 0 0,-1 0-3,1 0 2,-34 0 1,0 0-1,17 0 0,16 0-4,-16 0 5,16 0-5,-66-33 2,33 33 0,17 0-1,0-16 0,0 16 0,16 0 1,0-17-2,-16 0 0,17 17 1,-18 0 0,18-16 0,-1 16 0,1 0 0,-18-17 1,18 17-1,-1-17 0,1 17 0,16-16-1,-17 16 1,0 0 1,17-17-1,-16 17 1,16-16 4,-17 16-6,17-17 0,-17 17 2,17-17-1,0 1 1,-16 16-1,16-17 0,0 1-1,0-1 2,0 0 0,-17 17-1,17-16-1,0-1 1,0 0 1,0 1 0,0-1 0,0 1-1,0-1 1,0 0 0,0 1 1,0-1-1,17 1 2,-17-1-1,16 17 0,-16-17-3,17 17 1,-17-16 1,17 16-2,-17-17 1,16 17 2,-16-16-3,17 16 2,0-17-2,-1 17 2,-16-17-1,17 17-1,-17-16 0,16 16 0,1 0 1,-17-17-1,17 17 0,-1-17 2,1 17-2,-1 0 1,-16-16-2,17-1 1,0 17 1,-1-16 0,1 16-1,-1 0 0,-16-17 0,17 17 0,0 0 0,-1-17 0,1 1 1,16 16 0,-33-17-1,17 17 0,-1 0 1,1-16-1,0 16 0,-1-17 0,1 0 1,-1 17 0,1-16 0,0 16 0,-1 0-1,-16-17 0,17 17 0,-1 0 0,-16-17 0,17 17 0,0 0 2,-1 0-1,1-16-1,-17-1 1,17 17 0,-1 0 0,1-16 3,-1 16-4,1 0 5,0 0 0,-17-17-4,16 17 3,1 0 5,-1 0-6,1 0 3,0 0-1,-1 0-2,-16 17-3,17-17 1,0 16 2,-17 1-2,16-17 0,-16 16-1,17-16 1,-17 17-1,16-17 0,-16 17 1,17-17-1,-17 16 0,0 1 1,17-17 0,-17 17 2,33-1-3,-33 1 0,33 66 11,-16-67-9,-17 1-1,16-17-1,-16 17 0,0-1 2,0 1-1,17 0 1,-17-1-1,0 1 0,0-1 3,0 1-3,0 0 1,0-1 1,0 1-1,0-1 0,0 1 1,0 0-3,0-1 1,0 1 1,-17-1 2,17 1-4,-16-17 1,16 17-2,0-1 4,-17-16-2,17 17-1,0 0 0,-17-1 2,17 1 1,-16-1-2,-1 1 1,17 0 1,-16-1 0,16 1-1,-17-1-1,17 1 5,-17-17-3,17 17-1,-16-17-2,16 16 6,-17-16-4,17 17-2,-16-17 22,16 17-21</inkml:trace>
    </iact:actionData>
  </iact:action>
  <iact:action type="add" startTime="14987">
    <iact:property name="dataType"/>
    <iact:actionData xml:id="d3">
      <inkml:trace xmlns:inkml="http://www.w3.org/2003/InkML" xml:id="stk3" contextRef="#ctx0" brushRef="#br0">14802 8689 0,'16'0'55,"-16"17"-53,0-1 7,17 1-2,-17-1 0,17-16 0,-17 17 0,16-17 61,1 0-62,-17 17-5,0-1 5,16-16-5,-16 17 3,17-17-3,-17 16 1,17 1 0,-1 0 1,-16-1-1,0 1 0,17-17-1,-17 17 1,0-1-1,0 1 1,16-1 0,-16 1 0,0 0-1,0-1 1,0 1 0,17-17-1,-17 16 0,0 1 1,17 0-1,-17-1 1,0 1 0,0 0 0,0-1-1,0 1 0,0-1 1,0 1 0,0 0-1,0-1 1,0 1 1,0-1-1,0 1-1,0 0 2,0-1 0,0 1 1,0 0-2,0-1 3,0 1 0,0-1 1,0 1 0,0 0-4,0-1 5,0 1-1,0-1 0,0 1-4,0 0 4,0-1-1,0 1 0,0-1-3,0 1 2,0 0 1,-17-17-4,17 16 3,0 1-3,0 0 4,0-1-1,-17 1 2,17-1-3,0 1 3,0 0-1,-16 32 13,16-32-11,0 0 4,-17-17-10,17 16 5,0 1 8,0 0-1,0-1 8,0 1-7,-16-17 12,16 16-13,0 1 23,0 0-18,0-1-8,-17-16-9,17 17 0,0-1 6,-17 68 20,17-68-24,0 1-2,0-1 7,0 1-4,0 0 2,0-1-3,-16-16-3,16 17 5,0-1 2,-17 51 16,17-51-19,-16-16-3,16 17 0,0 0 8,0-1-3,0 1 0,-17 0-4,17-1 5,0 34 18,0-33-25,0-1 6,-17-16-5,17 17 4,0-1-1,0 1-1,-16-17-3,16 17 3,0-1 2,0 1-1,0 0-3,-17-1 4,0 67 18,17-66-21,0-1-2,0 1 4,0 0 1,0 82 15,0-82-16,0 0 2,-16-17-3,16 16-2,0 1 3,-17-1 2,17 1 4,0 0 699,0-1-679,0 1-10,17-17-17,-17 16 21,0 1-9,16-17-9,-16 17 2,0-1-2,0 1 9,17-17 0,-17 17-6</inkml:trace>
    </iact:actionData>
  </iact:action>
  <iact:action type="add" startTime="18052">
    <iact:property name="dataType"/>
    <iact:actionData xml:id="d4">
      <inkml:trace xmlns:inkml="http://www.w3.org/2003/InkML" xml:id="stk4" contextRef="#ctx0" brushRef="#br0">14802 8722 0,'16'0'64,"1"0"-63,83 0 2,-84 0-3,51 0 3,-1 0-1,-16 0 2,-33 17-4,82-17 2,-49 16 1,83-16 0,-17 0-1,-66 0 0,33 0 0,33 17 0,-33-17-1,-66 0 1,16 0-1,17 0-1,17 17 2,-34-17-1,17 0-1,-1 0 1,-32 0 0,33 0 0,-17 0 1,34 0-1,-34 0-1,17 0 1,-17 0 0,-16 0 0,32 0 0,1 0 0,-17 0 1,-16 0-1,16 0-1,0 0 1,34 0 1,-34 0-1,0 0 0,1 0-1,-1 0 1,-17 0 0,18 0 0,-18 0 0,17 0 0,1 0 0,-18 0-1,51 0 1,-34 0 1,0 0-1,-16 0 0,-1 0 0,1 0 0,0 0 0,16 0-1,-16 0 1,-1 0 0,1 0 0,16 0 0,-16 0 0,-1 0 0,1 0 0,-1 16 0,1-16 1,16 0-2,-16 0 3,-1 0-3,18 0 2,-18 0 0,1 0-1,0 0 0,-1 0 0,1 0 0,-1 0 0,1 0 0,16 0 1,-16 0 0,-1 0-1,1 0 0,0 0 0,-1 0 1,1 0-2,-1 0 1,18 0 1,-1 0 0,-16 0 0,-1 0-1,1 0 1,-1 0-1,1 0 0,0 0 1,-1 0-1,-16-16 0,17 16 0,-1 0 1,-16-17 0,17 17-1,0 0 5,-1 0-2,1 0 18,-17-17-14,16 17-5,1 0 2,0 0-2,-17-16 0,16 16-3,1 0 4,0 0-1,-1-17-2,1 1 3,16 16-1,-16 0-1,-1-17 0,1 17 0,16 0 0,-33-17-1,17 17 1,-1 0-1,1 0 0,0 0 1,-1 0 0,-16-16-1,33 16 0,-16 0 1,0-17 0,-1 17-1,1 0 1,-1 0 0,1 0 1,0 0-1,-1 0-1,-16-16 0,17 16 1,-1 0 1,1 0 1,0 0 0,-1 0 5,-16 16 77,0 17-82,0-16 0,0 16-2,0-16 2,0-1-2,0 34 2,0 17 3,0-34-6,0 33 5,0-49-5,0 66 5,0-66-5,0 99 5,0-99-3,0 132 2,0-132-4,0 66 1,0-17 0,0-49 1,0 49 0,0-49-2,0 16 1,0 0-1,0 1 1,0 15 0,0 1 1,0-16-1,0-1 2,0-17-4,0 34 1,0-33 1,0-1-1,0 18 0,0-18 0,0 18 1,0-18 0,0 1 0,0-1-1,0 1 0,0 16 0,0-16 1,0-1-1,0 1 1,0 0-1,0-1 0,0 1 0,0-1 1,-16 1-1,16 0 1,0-1-1,-17-16-1,17 17 2,0 16-1,0-16 0,0 16 1,0-16 1,-17-17-2,17 33 0,0-17 1,0 1-1,0 0 2,-16-1-2,16 1 1,-17-17-1,17 17 0,0-1 2,0 1 0,-16-1 1,16 1-3,0 0 3,-17-1 0,17 1 1,0-1-2,-17-16 4,17 17-5,-16-17 6,16 17 2,-17-17 2,17 16-11,0 1 3,-16-17 3,16 16-6,-17 1 7,0-17-3,17 17-2,-16-17 3,16 16-5,0 1 2,-17-17 3,17 17-1,-16-17-1,-1 0 0,17 16-4,-17-16 6,17 17 1,-16-17-5,16 16 1,-17-16 2,0 17 0,1-17 4,16 17-9,-17-17 7,17 16-6,-16 1 6,-1-17-1,17 16 2,-17-16-7,1 0 9,16 17-9,-17-17 8,17 17-3,-16-17-4,-1 0 2,17 16-3,-17-16 7,17 17-5,-16-17-1,-1 0 3,17 17-2,-17-17-2,1 0 3,16 16-2,-17-16-1,17 17 2,-16-17-2,-1 0 1,0 0 3,17 16-4,-16-16 0,-1 0 2,1 17-1,-1-17 3,0 0-3,17 17 0,-16-17-1,-1 16 0,1-16 2,-1 0 0,17 17-1,-17-17-1,1 0 0,-1 0 1,0 0 0,1 16 1,-1-16-2,1 0 1,-1 0 1,0 0-1,1 0-1,-1 0 1,1 0 0,-1 17-1,0-17 0,1 0 1,-1 0-1,1 0 0,-1 0 1,0 0-1,1 17 0,-1-17 0,0 0 0,1 0 0,-1 0 0,-16 0 1,16 0-1,1 0 1,-1 0-2,1 0 1,-18 0 0,18 0 0,-1 0 0,-16 0 1,16 0-1,-16 16 0,0-16 1,0 0-1,16 0 0,0 0 0,1 0 0,-17 0 0,16 0 0,0 0 0,-16 0 0,0 0 1,16 0-1,1 0 0,-34 0-1,33 0 1,-33 0 0,34 0 0,-1 0 0,-16 17 0,16-17 0,-16 0 1,0 0-1,0 0 2,16 0-2,-16 0-1,16 0 2,-16 0-1,16 0 0,1 0 0,-1 0 0,1 0 0,-1 0 0,0 0 0,1 0 0,-34 0 0,33 0 0,1 0 0,-1 0 1,0 0-1,-16 0 0,17 0 1,-1 0-1,0 0 0,1 0 0,-1 0 0,0 0 1,1 0-1,-1 0 0,1 0 2,-1 0-3,0 0 2,1 0 0,-17 0-1,16 0 1,0 0 0,1 0 0,-1 0-1,1 0 0,-1 0 1,0 0 0,1 0-1,-1 0 1,0 0 0,-16 0 1,17 0-1,-1 0 0,-16 0 0,16 0 0,1 0 0,-1 0 0,0 0-1,1 0 1,-1 0 0,1 0 0,-1 0 0,-16 0 0,16 0 0,0 0-1,1 0 1,-1 0 0,1 0 0,-1 0-1,0 0 0,-16 0 2,17 0 0,-1 0-1,0 0 1,1 0-2,-1 0 2,0 0 1,1 0 1,-1 0-2,1 0 2,-1-17-1,0 17 2,1 0-3,-1 0 3,17-16-5,-16 16 2,-1 0 3,17-17-5,-17 17 0,1 0 4,-1 0-2,17-17-2,-16 17 1,16-16-1,-17 16 0,0 0 2,1 0 1,-1 0-1,0 0-2,17-17 2,-16 17-2,-1 0 2,1 0 2,-1 0-3,0 0 1,1 0 1,-1 0 1,1 0-2,-1 0 3,0 0 1,17-16-5,-16 16 9</inkml:trace>
    </iact:actionData>
  </iact:action>
  <iact:action type="add" startTime="19676">
    <iact:property name="dataType"/>
    <iact:actionData xml:id="d5">
      <inkml:trace xmlns:inkml="http://www.w3.org/2003/InkML" xml:id="stk5" contextRef="#ctx0" brushRef="#br0">17576 10151 0,'-17'17'3,"34"-34"-3,-50 34 4,33-1-1,-17-16 0,17 17 0,-17-17-2,1 0 2,-1 16 2,17 1-1,-16-17-3,-1 0 3,0 0 1,1 0 23,-1 0-18,1 0-3,16-17-5,-17 17 0,17-16 1,0-1 2,-17 17-4,17-16 3,0-1-2,0 0 3,0 1 0,0-1-1,0 1 0,0-1-2,0 0 2,0 1 1,17 16-1,-17-17-3,17 17 0,-17-17 2,16 17-2,1 0 4,-17-16-3,16 16 0,1 0 0,0 0 1,-1 0 1,1 0 0,-1 0-2,1 0 2,0 0 2,-1 0 2,1 16-2,-17 1 0,17-17 0,-17 17-5,0-1 6,0 1 1,0 0-1,-17-17 9,17 16-14,-17-16 3,1 0 6,-1 0-2,0 0 0,1 0 4,32 0 60,-16 17-63,0-1-2,0 1 0,0 0-3,0-1 5,-16-16-4,-1 0 1,1 0 1,-1 0-1,0 0-4,1 0 4,-1 0 1,1 0 7,16-16 8,16 16-20,-16-17-1,17 17 1,-1 0 3,1 0-3,0 0 3,-1 0 1,1 0 8,-1 0-2,-16 17-6,0-1 15,-16-16-11,-1 0 2,1 0 19,16-16 8,16 16 0,-16 16-32,0 1-1,0-1-2,0 1-1,0 0 3,0-1-2,-16-16-1,16 17-1,0-1 1,-17-16-1,0 0-1,1 17 9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8:2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08">
    <iact:property name="dataType"/>
    <iact:actionData xml:id="d0">
      <inkml:trace xmlns:inkml="http://www.w3.org/2003/InkML" xml:id="stk0" contextRef="#ctx0" brushRef="#br0">16064 7426 0,'17'0'87,"-1"0"-78,1 0-2,33 0 4,-34 0-9,84 0 4,-83 0-5,49 0 5,1 0-2,-17-16 0,-17 16-1,0 0 0,0 0 0,0 0 0,1 0 0,-1 0 1,-17-17-3,18 17 2,-1-16-1,-16 16-1,-1 0 1,1 0 2,-1 0-2,1 0 0,0-17 135,-1 17-128,1 0-4,-1 0-4,1 0 2,0 0 0,-1 0 0,1 0 0,-1 0-1,1 0 1,0 0-2,-1 0 1,1 0 0,0 0-1,-1 0 3,1 0-2,-1 0-1,1 0 1,0 0-2,-1 0 1,1 0 1,-1 0-1,1 0 0,16 0 0,-16 0 0,0 0 2,-1 0-2,17 0 0,17 0 0,-33 0 0,16 0 0,-16 0 0,-1 0-1,1 0 2,-1 0-1,1 0-1,0 0 2,-1 0-2,1 0 1,16 0 0,-16 0 1,16 0-1,0 0 1,-16 0-1,-1 0 0,1 0 0,16 0 0,-16 0 0,-1 0 0,1 0 0,16 0 0,-16 0 0,0 0 0,-1 0 0,1 0 0,-1 0 0,18 0 0,-18 0 1,1 0-1,-1 0 0,1 0 0,0 0 0,-1 0 0,1 0 0,-1 0 0,1 0 0,0 0 0,-1 0 0,1 0 0,0 0 1,-1 0-1,1 0 0,-1 0 1,1 0 0,0 0-1,-1 0 1,1 0 0,-1 0 0,1 0-1,0 0 1,-1 0 1,1 0-1,0 0 0,-1 0 2,1 0 1,-1 0 0,1 0 0,0 0 225,-1 0-214,1 0-4,-1 0-2,-16 17-8,17-17 113,0 0-108,-17 16-1,49-16-3,-32 0 1,0 0-2,-1 0 1,1 0 0,0 0-2,-1 0 1,1 0 1,-17 17-2,33-17 1,-16 0 1,-1 0-1,1 0-1,-1 0 2,1 0-2,0 0 1,-1 0 0,1 0 2,-1 0 1,1 0-4,0 0 4,-17 16-4,16-16 2,1 0 4,0 0-4,-1 0 3,1 0 1,-1 17-1,1-17-1,0 0-1,-1 0 1,1 0 1,-1 0 0,1 0-3,0 0 4,-1 0 1,-16 17-7,17-17 6,0 0-1,-1 0 4,1 0-1,-1 0-2,1 0-3,0 0 4,-1 0 2,1 0 251,-1 0-255,1 0 0,0 0-1,-1 0 2,1 0-4,-1 0 1,1 0-1,0 0 3,-1 0-4,1 0 3,0 0 2,-1 0 3,1 0 15,-1 0 7,1 0 115,0 0-139,-1 0 0,1 0-4,-1 0 1,1 0 2,0 0-3,-1 0 1,1 0 1,-1 0-2,1 0 2,0 0-3,-1 0 3,1 0 3,0 0 2,-1 0-4,1 0 28,-1 0-17,1 0-7,0 0-5,-1 0 4,1 0 0,-1 0 2,1 0-6,-17-17 1,17 17-3,-1 0 4,1 0-2,0 0-3,-1 0 2,1 0 0,-1 0 0,1 0 0,0 0-2,-1 0 2,1 0 1,-1 0-2,1 0-1,0 0 1,-1 0 1,1 0 0,-1 0-2,1 0 4,0 0-2,-17 17-2,16-17 2,1 0 0,-17 16-2,17-16 15,-1 0 63,1 0-69,-1 0-7,1 0 3,0 0-2,-1 0-1,84 0 13,-84 0-17,1 0 1,0 0-1,-17 17 0,16-17 0,1 0 2,16 0 0,-16 0-1,-1 0 0,1 0 1,0 0 0,16 0 0,17 0-1,-17 0 1,-16 0 0,-1 0 0,17 0-1,-16 0 0,0 0-1,-1 0 1,1 0-1,-1 0 1,1 0 0,0 0 3,-1 0-3,1 0 2,-1 0 1,1 0 3</inkml:trace>
    </iact:actionData>
  </iact:action>
  <iact:action type="add" startTime="13145">
    <iact:property name="dataType"/>
    <iact:actionData xml:id="d1">
      <inkml:trace xmlns:inkml="http://www.w3.org/2003/InkML" xml:id="stk1" contextRef="#ctx0" brushRef="#br0">20981 7526 0,'17'0'121,"0"0"-114,-17 17-1,33-17 0,-17 0-5,1 0 3,0 16 3,16-16-1,-16 0-4,-1 17 2,17-17 3,-16 0-3,0 0-1,-1 0 1,1 0 0,-1 0-1,1 0 3,0 0 1,-1 0 1,1 0-4,-1 0 6,1 0 3,-17 16-3,17-16-4,-1 0 1</inkml:trace>
    </iact:actionData>
  </iact:action>
  <iact:action type="add" startTime="19965">
    <iact:property name="dataType"/>
    <iact:actionData xml:id="d2">
      <inkml:trace xmlns:inkml="http://www.w3.org/2003/InkML" xml:id="stk2" contextRef="#ctx0" brushRef="#br0">864 4286 0,'17'0'80,"-1"0"-75,1 0-3,0 17 0,-1-17 0,1 0 0,-1 0 0,18 0 1,-1 0-1,-17 0 0,1 0 0,16 0 1,0 17-1,1-17 2,-18 0-3,34 0 1,-33 0-2,16 16 2,-16 1 1,-1-17-3,17 0 2,1 0 0,-1 0 1,-17 17 0,18-17-2,-18 0 0,18 16 1,-18-16-1,1 0 1,-1 17-1,1-17 0,0 0 1,16 0 0,-17 0-1,1 0 0,0 16 0,-1-16 0,1 0 1,0 0 0,-1 0 0,1 0-1,-1 17 0,1-17 0,0 0 0,-1 0 2,1 0-2,-1 0 0,1 0 0,0 0 0,-1 0 0,1 17 1,-1-17-1,1 0 1,0 0 0,-1 0-2,18 0 2,-18 0 0,1 0-1,-1 0 0,1 0 1,0 0-1,-1 0 1,1 0-1,-1 0 0,18 0 1,-1 0 0,-17 0-1,1 0 1,0 0-1,-1 0 0,1 0 0,0 0 1,-1 0-1,1 0 0,-1 0 1,18 0 0,-18 0 0,1-17-1,-1 17 0,1 0 2,0 0-3,-1 0 2,1 0-1,0 0 0,-1 0 1,1 0-1,-17-17 0,16 17 0,1 0 0,0 0 1,-1 0-1,1 0 1,16 0 0,-16 0 1,116-33 13,-117 33-16,1 0 3,-1 0-1,1 0 3,0 0 1,-1 0 4,-16-16 166,17 16-174,-1 0 8,1 0-2,0 0-2,-17-17-4,16 17 2,1 0-1,-1 0 2,1 0 0,0 0 1,-1 0-3,-16-17 0,17 17-1,0 0 5,-1 0-2,-16-16-2,17 16-2,-1 0 6,1 0-2,0 0 1,-1 0-3,1 0 1,-1 0-1,1 0 0,0 0-1,-1 0 0,1 0 1,0 0 0,-1 0-2,1 0 3,-1 0-2,1 0 0,0 0-1,-1 0 1,1 0 1,-1 0-1,1 0-1,0 0 2,-1 0-1,1 0 1,-1 0-1,1 0 0,0 0 1,-1 0 2,1 0-5,0 0 5,-1 0 0,1 0 3,-1 0-5,1 0 10,0 0-3,-1 0-3,1 0-3,49 0 8,-49 0-9,-1 0-1,1 0 1,0 0-2,-1 0 2,1 0-1,-17-17-1,17 17 1,-1 0-1,1 0 1,-1 0 0,1 0 0,0 0 0,16 0 0,-17 0 0,1 0 0,16 0 0,-16 0-1,0 0 1,-1 0-1,17 0 2,-16 0-2,0 0 0,-1 0 1,1 0-1,-1 0 0,1 0 1,0 0 0,-1 0-1,1 0 0,16 0 1,-16 0 0,-1 0-1,1 0 0,0 0 1,-1 0-1,1 0 0,-1 0 0,1 0 0,0 0 0,-1 0 0,1 0 1,-1 0-1,1 0 0,0 0 1,-1 0-1,1 0 1,-1 0-1,1 0 1,0 0-1,-1 0 0,1 0 1,16 0 1,-16 0-1,-1 0 0,1 0 0,16 0 0,-16 0 1,16 0-1,-16 0 1,-1 0 0,1 0-2,-1 0 0,18 0 2,-18 0 0,1 0-1,0 0 0,-1 0 0,1 0 2,16 0-3,-16 0 2,-1 0-1,17 0 0,-16 0 0,0 0 0,16 0-1,-16 0 2,-1 0-1,1 0-1,-1 0 1,1 0-1,0 0 1,-1 0-1,1 0 1,-1 0-1,1 0 1,0 0-1,-1 0 1,1 0-1,-1 0 0,1 0 1,0 0 0,-1 0-1,1 0 1,0 0-1,-1 0 1,1 0-1,-1 0 1,1-17 0,0 17-1,-1 0 1,1 0 0,16 0 1,-16 0 0,-1 0-1,-16-16-1,17 16 1,-1 0-1,-16-17 1,17 17-1,0 0 1,-1 0 1,1 0 0,0 0 2,-1 0 0,-16-16-4,17 16 3,-1 0 2,1 0 11,0 0 9,-17-17-20,16 17-5,1 0 1,-1 0 3,1 0 0,0 0-3,-1-17 1,1 17-1,0 0 1,-1 0-1,-16-16 0,17 16-1,-1 0 0,1 0 1,0 0 0,-1 0 0,17 0 0,-16 0 0,0 0 0,-1 0-1,1 0 1,-1 0 0,1-17-1,0 17 0,-1 0 1,18 0 0,-18 0 0,1 0 0,-1-16-1,1 16 0,0 0 1,-1 0-1,1 0 0,-1 0 1,1 0-1,0 0 0,-1 0 1,1 0-1,-1 0 1,1 0-1,0 0 1,-1 0-1,1 0 0,0 0 1,-1 0 0,1 0-1,-1 0 0,1 0 1,0 0 0,-1 0 0,1 0-1,-1 0 1,1 0 0,0 0 0,-1 0-1,1 0 1,16 0 3,-16 0-4,-1 0 1,1 0 0,0 0 0,-1 0 1,1 0-2,-1 0 2,1 0 0,0 0 0,-1 0-2,1 0 3,-1 0-1,1 0 1,0 0 0,-17-17-3,16 17 1,1 0 2,0 0 1,-1 0 1,1 0-5,-1 0 3,1 0 2,0 0-2,-1 0-2,1 0 2,-1 0 1,1 0 0,0 0 0,-1 0-2,1 0 3,-1 0-2,1 0-3,-17-17 1,17 17 0,-1 0 3,1 0-2,0 0 0,-1 0-1,1 0 2,-1 0-1,1 0-1,0 0 1,-1 0 0,1 0 0,-1 0-1,1 0 2,0 0-2,-1 0 1,1 0 0,0 0 0,-1 0 2,1 0-1,-1 0 0,1 0-3,0 0 6,-1 0-2,1 0 3,-1 0-4</inkml:trace>
    </iact:actionData>
  </iact:action>
  <iact:action type="add" startTime="21910">
    <iact:property name="dataType"/>
    <iact:actionData xml:id="d3">
      <inkml:trace xmlns:inkml="http://www.w3.org/2003/InkML" xml:id="stk3" contextRef="#ctx0" brushRef="#br0">6878 4237 0,'-17'0'2,"0"0"88,1 0-79,16-17-10,-17 17 5,17-17-5,-16 17 1,16-16 1,-17-1 0,17 1 1,-17 16-2,17-17 0,0 0 0,-16 17 0,-1-16 1,17-1 2,0 0-1,-16 17-3,16-16 0,0-1 2,0 1 2,-17 16-2,17-17-1,0 0-1,0 1 3,0-1 0,0 1 1,0-1-4,-17 0 2,17 1 2,0-1-2,0 0 0,0 1-1,0-1 2,0 1 0,0-1 1,0 0-4,0 1 2,0-1 1,0 1-1,0-1 0,0 0 0,17 17-1,-17-16 1,0-1 2,17 17-4,-17-16 2,0-1 1,16 17-2,1-17 4,-17 1 1,16 16-4,-16-17 2,17 0 8,-17 1-3,17 16-9,-1 0 4,-16-17 0,17 17-2,-17-16 0,16 16 2,1 0 2,0-17-4,-1 17 7,1 0 6,0 0 0,-1 0-11,1 0 0,-17 17-3,16-1 3,1-16 0,-17 17-4,17-17 0,-1 16 3,1-16 0,-17 17-1,0 0-2,16-17 2,-16 16-1,17-16 0,-17 17 3,17-17-3,-17 17 0,16-1 1,-16 1 2,17-1-1,-17 1 2,0 0-5,16-17 2,-16 16-2,0 1 4,17-17-3,-17 16 1,0 1-1,0 0 2,17-17-2,-17 16 0,0 1 1,0-1-1,0 1 1,0 0 0,16-17-1,-16 16 0,0 1 0,0 0 0,0-1 0,0 1 1,0-1 0,0 1-1,0 0 0,0-1 1,0 1 0,0-1-1,0 1 0,0 0 1,0-1 2,0 1-4,0 0 2,0-1 2,-16-16-4,16 17 2,0-1-1,-17 1 2,0-17 2,17 17-4,0-1 6,-16-16-7,16 17 8,-17-17 8</inkml:trace>
    </iact:actionData>
  </iact:action>
  <iact:action type="add" startTime="22823">
    <iact:property name="dataType"/>
    <iact:actionData xml:id="d4">
      <inkml:trace xmlns:inkml="http://www.w3.org/2003/InkML" xml:id="stk4" contextRef="#ctx0" brushRef="#br0">7110 4270 0</inkml:trace>
    </iact:actionData>
  </iact:action>
  <iact:action type="add" startTime="26361">
    <iact:property name="dataType"/>
    <iact:actionData xml:id="d5">
      <inkml:trace xmlns:inkml="http://www.w3.org/2003/InkML" xml:id="stk5" contextRef="#ctx0" brushRef="#br0">847 5831 0,'17'0'59,"0"0"-57,-1 0 4,1 0-5,16 0 2,-16 0-2,33 0 2,-17 0 1,-33-16-3,66 16 2,1 0 1,-17 0 0,-17 0-3,0 0 2,-16 0-2,49-17 2,-49 17-2,32 0 0,-15 0 0,-18 0 1,1-16-1,0 16 0,-1 0-1,1 0 1,16 0 1,-16 0-2,-1 0 2,1 0 0,-1 0-1,18 0 1,-18 0-1,1 0 1,0 0-2,-1 0 2,1 0-1,-1 0 0,1-17 2,0 17-3,-1 0 1,17 0 1,1 0 1,-18 0-1,1 0 0,-1 0-1,1 0 0,0 0 0,-1 0 1,18 0 0,-18 0 0,1 0 0,-1 0 0,1 0-1,0 0 1,-1 0 0,1 0-1,16 0 1,-16 0-1,-1 0 0,1 0 0,-1 0 0,1 0 0,0 0 1,-1 0-1,1 0 0,16 0 0,-16 0 1,16 0-1,-33 17 0,17-17 0,16 0 0,-17 0 0,1 0 0,0 0 0,-1 0 0,18 0 0,-18 0 0,17 0 1,-16 0-2,0 0 1,16 0 0,-17 0 0,1 0 0,16 16 0,0-16 0,-16 0 0,0 0 0,16 0 0,-16 0 0,-1 0 0,1 0 0,16 0 0,0 0 0,-16 0 0,-1 0 0,18 0 1,-18 0-1,1 0-1,16 0 1,0 0 0,1 0 0,-1 0 0,-17 0 0,1 0 0,33 0 0,-34 0 0,1 0 0,0 0 0,33 0 0,-34 0 0,1 0 0,-1 0 0,18 0 1,-18 0-2,1 0 1,-1 0 0,18 0 0,-18 0 0,17 0 0,-16 0 0,16 0 0,-16 0 0,0 0 0,16 0 0,-17 0 1,18 0-1,-18 0 1,17 0-1,-16 0 0,0 0 0,-1 0 0,17 0 1,-16 0-1,0 0 0,-1 0 0,1 0 0,16 0 1,-16 0 0,-1 0-1,1 0 0,0 0 1,-1 0-1,1 0 1,-1 0-1,18 0 1,-1 0 0,-16 0 0,-1 0 0,1 0-1,-1 0 2,1 0-2,0 0 1,-1 0 0,1 0-1,-1 0 1,1 0 0,16 0 1,-33-16 0,17 16-2,-1 0 1,1 0-1,0 0 2,-1 0 0,1-17 1,0 17-3,-1 0 2,1 0 2,-1 0-1,1 0 0,0 0-1,-1 0-1,1-17 2,-1 17-2,1 0 0,0 0 1,-1 0-1,1 0 0,-1 0-1,1 0 1,0 0 0,-1 0 0,1 0 0,0 0 0,-1 0 0,1 0-1,-1 0 1,1 0 0,0 0-1,-1 0 0,1 0 1,-1 0-1,1 0 1,0 0 0,16 0 0,-17 0 0,1 0 1,0 0-3,-1 0 1,1 0 1,0 0-1,-1 0 0,1 0 0,16 0 1,-16 0-1,-1 0 1,1 0-1,-1 0 0,18 0 1,-18 0 0,18 0-1,-18 0 1,1 0-1,-1 0 0,1 0 0,16 0 1,-16 0-1,-1 0 1,1 0-1,0 0 0,16 0 1,-17 0 0,1 0-1,16 0 1,-16 0 0,0 0 0,-1 0-1,1 0 1,-1 0-1,1 0 0,0 0 1,-1 0 0,1 0 0,-1 0-1,1 0 2,0 0-1,-1 0 0,1 0 0,-1 0 1,1 0 0,0 0 0,-1 0 0,1 0-2,0 0 4,-1 0-3,1 0 0,-1 0 0,1 0 1,0 0-1,-1 0 1,1 0-2,-1 0 3,1 0-3,0 0 1,-1 0-1,1 0 2,0 0-1,-1 0 0,-16-16-1,17 16 0,-1 0 1,1 0 0,16 0 1,-16 0 0,-1 0-1,1 0 1,0 0-2,-17-17 0,16 17 1,1 0 0,-1 0 2,-16-16-3,17 16 0,0 0 3,-1 0 1,1 0 0,0 0-3,-1 0 3,1 0-1,-1 0 0,1 0-2,0 0 4,-17-17-4,16 17-1,1 0 3,-1 0-2,1 0 3,0 0-1,66-17 14,-67 17-18,1 0 1,0 0 1,-1 0 1,1 0 0,-1 0-1,1 0 1,0 0-1,-17-16 0,16 16 0,1 0-1,-1 0 1,1 0 1,0 0 0,-1 0-2,1 0 2,0 0-1,-1 0 1,1 0-1,-1 0 0,1 0 0,0 0 1,-1 0-1,1 0 0,-1 0 1,1 0 0,0 0-1,-1 0 1,1 0 0,-1 0-1,1 0 1,0 0-1,-1 0 1,1 0 0,0 0 0,-1 0-1,1 0 1,-1 0 0,1 0 1,0 0-3,-1 0 2,1 0 0,-1 0 0,1 0 0,0 0 0,-1 0 1,1 0-2,-1 0 0,1 0 1,0 0 0,-1 0 0,1 0-2,0 0 3,-1 0-1,1 0-1,-1 0-1,1 0 1,0 0 1,-1 0-1,1 0 0,-1 0 0,1 0 0,0 0 1,-1 0-2,1 0 1,0 0 0,-1 0 1,1 0-2,-1 0 1,1 0 0,0 0 0,-1 0-1,1 0 1,-1 0 0,1 0 0,0 0-1,-1 0 1,1 0 0,-1 0 0,18 0 0,-18 0 0,1 0 0,0 0 0,-1 0-1,1 0 0,-1 0 0,1 0 1,0 0 0,-1 0-1,1 0 1,-1 0 0,1 0-1,0 0 0,-1 0 1,1 0 0,-1 0 0,1 0-1,0 0 1,16 0 0,-16 0 0,-1 0 0,1 0 0,16 0 1,-16 0 0,-1 0-1,1 0 1,-1 0-2,1 0 3,0 0-1,-1 0 3,1 0-5,0 0 5,-1 0 0,1 0 0,-1 0-3,1 0 4,0 0 1,-1 0 8</inkml:trace>
    </iact:actionData>
  </iact:action>
  <iact:action type="add" startTime="32180">
    <iact:property name="dataType"/>
    <iact:actionData xml:id="d6">
      <inkml:trace xmlns:inkml="http://www.w3.org/2003/InkML" xml:id="stk6" contextRef="#ctx0" brushRef="#br0">1030 7077 0,'-16'0'29,"16"17"-25,0 0 6,-17-1-7,0 1 3,1-17 1,16 17-3,-17-1 0,17 1 1,-16-17-2,16 16-1,-17 1 7,0-17-4,17 17-2,0-1 1,-16-16-1,16 17 2,-17-17-1,17 16 1,-17-16-2,17 17 0,-16-17-1,16 17 0,-17-17 3,17 16-3,-16 1 2,16 0 1,-17-17-3,17 16 0,0 1 1,-17-17-1,1 16 0,16 1 1,-17 0-2,1-1 2,16 1 1,-17-1-2,0 1 1,17 0 0,-16-17-1,16 16 0,0 1 1,-17-17-1,17 16-1,-17 1 1,1 0 2,16-1 2,-17-16-5,17 17 1,0 0 1,-16-17 0,16 16-2,0 1 4,-17-17 0,17 16-4,-17 1 2,17 0 4,0-1-1,-16-16-4,16 17 1,0-1 0,0 1 4,-17-17-3,17 17-3,0-1 2,0 1 0,0 0 3,0-1-3,0 1 3,0-1-4,0 1 5,0 0-1,0-1 0,0 1 0,0-1 4,0 1 1,0 0-4,0-1-6,0 1 3,0 0 0,0-1 1,17 1-4,-17-1 2,0 1 2,16-17-4,-16 17 0,0-1 2,17-16-2,-17 17 0,0-1 2,0 1 0,17 0 0,-17-1-1,0 1 0,0-1 2,0 1 0,16-17-3,-16 17 0,0-1 1,0 1 1,0 0 0,0-1-1,0 1 3,0-1-2,17-16-1,-17 17 1,0 0 0,0-1 4,0 1 1,0-1 2,16-16-4,-16 17-5,0 0 18,0-1-3,0 1-5,0 0-6,0-1 6,17-16-8,-17 17 8,0-1 22,0 1 27,0 0-58,17-17 2,-17 16-2,0 1 4,0-1-1,0 1-4,0 0 2,0-1 0,0 1 0,0-1-1,0 1 3,16-17-4,-16 17 0,0-1 3,0 1-1,17-17 0,-17 17-2,0-1 5,0 1-1,0-1-1,0 1 2,0 0 1,0-1 0,0 1-4,0-1 9,17-16-11,-17 17 21,0 0 80,0-1-98,0 1 6,0 0 1,16-17-7,-16 16 1,0 1 0,0-1 4,0 1 1,0 0 0,17-17-5,-17 16 0,0 1 0,16-1 14,-16 1 43,0 0-54,0-1-5,0 1 4,17-17-2,-17 17-4,0-1 8,0 1-4,0-1 3,0 1 3,0 0-1,0-1-6,0 1 11,0-1 1</inkml:trace>
    </iact:actionData>
  </iact:action>
  <iact:action type="add" startTime="44301">
    <iact:property name="dataType"/>
    <iact:actionData xml:id="d7">
      <inkml:trace xmlns:inkml="http://www.w3.org/2003/InkML" xml:id="stk7" contextRef="#ctx0" brushRef="#br0">2891 11264 0,'0'17'81,"-17"-17"-77,1 0 5,-1 0-3,0 16 1,1-16-1,-34 0-1,17 0 6,16 0-10,-49 0 2,49 17 1,-16-17-1,16 0 0,1 0-2,-1 0 1,0 0 2,-16 0-1,16 0 3,17 17-5,-16-17 1,-1 0 5,1 0-3,-1 0 46</inkml:trace>
    </iact:actionData>
  </iact:action>
  <iact:action type="add" startTime="45002">
    <iact:property name="dataType"/>
    <iact:actionData xml:id="d8">
      <inkml:trace xmlns:inkml="http://www.w3.org/2003/InkML" xml:id="stk8" contextRef="#ctx0" brushRef="#br0">349 11214 0,'0'-16'21,"17"16"-16,-1 0 0,1 0-1,0 0-1,-1 0-1,1 0 0,-1 0 0,1 0 1,16 0 0,-16 0-2,-1 0 1,1 0 0,0 0-1,-1 0 2,1 0-2,-1 0 0,1 0 0,0 0 0,-1 16 0,1-16 0,16 0 0,-16 0 0,-1 0 0,1 0 0,0 0 0,-1 0 0,17 0 1,-16 0-2,0 0 2,16 0-2,-16 0 1,-1 0 0,1 0 0,16 17 0,-16-17 0,-1 0 0,1 0 0,-1 0 0,18 0 0,-18 0 0,17 0 0,17 0 0,-16 0 0,-18 0 0,51 16 2,-51-16-3,1 0 1,16 0 0,-16 0 0,16 0 1,-17 0-2,1 0 1,33 0 0,-33 0 1,32 0-1,-32 0 0,0 0 0,-1 0 0,17 0 0,-16 0 1,0 0-1,16 0-1,0 0 1,-16 0 0,33 0 0,-34 0 0,1 0 0,16 0 0,-16 0 0,-1 0 0,1 0 0,-1 0 0,1 0 0,16 0 0,-16 0 0,0 0 0,-1 0 0,1 0 0,-1 0 0,1 0 0,16 0 1,-16 0-1,16 0 1,-16 0 0,-1 0-1,1 0 0,-1 0 1,1 0-1,0 0 0,-1 0 1,1 0-1,0 0 1,-1 0-1,1 0 1,-1 0-1,1 0 1,0 0 0,-1 0 0,1 0-1,-1 0 2,1 0 0,0 0 0,-1 0-2,1 0 3,0 0 0,-1 0-1,1 0 0,-1 0 1,1 0-2,0 0 2,-1 0-2,1 0-1,-1 0 2,1 0-1,0 0 0,-1 0 0,17 0 0,-16 0 1,0 0-1,-1 0 0,18 17 0,-18-17 0,1 0-1,-1 0 1,18 0 0,-18 0 0,1 0 0,-1 0-1,1 0 0,0 0 1,-1 0-1,1 0 1,-1 0-1,1 0 0,0 0 1,-1 0-1,1 0 0,0 0 0,-1 0 0,1 0 0,-1 0 0,1 0 0,0 0 0,-1 0 1,1 0-1,-1 0 0,1 0 1,0 0-1,-1 0 0,1 0 0,0 0 0,-1 0 0,1 0 1,-1 0-1,1 0 0,0 0 0,16 0 1,-17 0 0,1 0-1,0 0 1,-1 0-1,1 0 0,-1 0 1,1 0-1,0 0 0,-1 0 1,1 0-1,0 0 1,-1 0-1,1 0 0,-1 0 1,1 0 0,0 0 0,-1 0-1,1 0 1,-1 0 0,1 0 0,0 0-1,-1 0 1,1 0 1,-1 0-1,1 0-1,0 0 3,-1 0-2,1 0 1,0 0 0,-1 0-1,1 0 1,-1 0 0,1 0 0,0-17 0,-1 17 0,1 0 1,-1 0-2,1 0-1,0 0 3,-1 0 0,1 0 1,0 0-4,-1 0 2,1 0 1,-1 0 2,1 0-5,0 0 3,-1 0-1,1 0 1,-1 0-3,1 0 2,0 0 0,-1 0 1,1 0-4,-1 0 2,1 0 1,0 0-1,-1 0-1,1 0 1,0 0 0,-1 0 0,1 0-1,-1 0 1,1 0 0,0 0 0,-1 0-1,1 0 0,-1 0 1,1 0 0,0 0-1,-1 0 1,17 0-1,-16 0 1,0 0 0,-1 0-1,1 0 1,0 0-1,-1 0 0,1 0 1,16 0 0,-16 0 1,-1 0-1,1 0 0,-1 0-1,1 0 1,0 0 0,-1 0 1,1 0-2,-1 0 2,1 0 1,0 0-1,-1 0 2,1 0-3,0 0 3,-1 0 4,1 0 1,-1 0-2,1 0 11,0 0 3,-1 0-4,1 0-12,-1 0 1,1 0-1,0 0-1,-1 0-3,1 0 1,0 0 2,-1 0-2,1 0-1,-1 0 2,1 0 0,0 0 0,-1 0-2,1 0 2,-1 0 0,1 0 1,0 0-3,-1 0 5</inkml:trace>
    </iact:actionData>
  </iact:action>
  <iact:action type="add" startTime="46793">
    <iact:property name="dataType"/>
    <iact:actionData xml:id="d9">
      <inkml:trace xmlns:inkml="http://www.w3.org/2003/InkML" xml:id="stk9" contextRef="#ctx0" brushRef="#br0">798 12460 0,'0'-16'144,"16"16"-129,1 0-10,-1 0 1,1 0 0,0 0 0,-1 0-1,1 0-3,0 0 2,-1 0 1,1 0-1,-1 0-1,1 0 2,0 0 0,-1 0-1,1 0 0,-1 0 0,1 0 1,0 0-3,-1 0 1,1 0 2,-1 0-1,1 0-2,0 0 1,-1 0 2,1 0-2,0 0 1,-1 0-2,1 0 2,-1 0 1,1 0-2,0 0-1,-1 0 4,1 0-3,-1 0 3,1 0-4,0 0 4,-1 0 0,1 0 2,-1 0-5,1 0 6,0 0 0,-1 0-1,1 0-4,0 0 2,-1 0-1,1 0-2,-1 0-1,1 0 3,0 0-2,-1 0 0,1 0-2,-1 0 2,1 0-1,0 0 1,-1 0-1,1 0 0,0 0-1,-1 0 3,1 0-2,-1 0-1,1 0 1,0 0 1,-1 0-2,1 0 1,-1-17 0,1 17 1,0 0-1,-1 0 1,1 0 0,-1 0 0,1 0-2,0 0 2,-1 0 1,-16-17-2,17 17 0,0 0 4,-1 0-3,1 0 3,-1 0 1,1 0 0,0 0-6,-1 0 6,1 0-2,-1 0-2,1 0 0,0 0 1,-1 0-2,1 0 3,-1 0-4,1 0 0,0 0 1,-1 0 1,1 0-1,0 0-1,-1 0 2,17 0 0,-16 0 0,0 0-1,-1 0-1,1 0 1,-1 0 0,1 0 0,0 0 0,-1 0-1,1 0 1,0 0 1,-1 0-2,1 0 1,-1 0 1,1 0-1,0 0-1,-1 0 2,1 0 0,-1 0 0,1 0-2,0 0 3,-1 0 1,1 0-2,-1 0 1,1 0 1,0 0 0,-1 0 2,1 0-1,0 0-4,-1 0 3,1 0 1,-1 0-1,1-16-4,0 16 3,-1 0 0,1 0 0,-1 0-2,1 0 2,0 0-1,-1 0 0,1 0-1,-1 0 1,1 0 1,0 0-1,-1 0-1,1 0 2,0 0 0,-1 0 0,1 0-2,-1 0 4,1 0-1,0 0 0,16 0 7,-17 0-11,1 0 6,0 0-5,-1 0 5,1 0-2,66 0 18,-66 0-22,-1 0 1,1 0 0,-1 0 1,1 0 0,0 0-1,-1 0 1,1 0 2,-1 0-2,1 0-2,0 0 2,-1 0 0,1 0 1,0 0-2,-1 0 2,1 0 0,-1 0 0,1 0-1,0 0 0,-1 0 3,1 0-1,-1 0-3,1 0 2,0 0 2,-1 0-1,1 0 0,-1 0-2,1 0 3,0 0 1,-1 0 2,1 0-6,0 0 8,-1 0-2,1 0 5,-1 0-5,1 0 258,0-17-208,-1 17-40,1 0-10</inkml:trace>
    </iact:actionData>
  </iact:action>
  <iact:action type="add" startTime="49444">
    <iact:property name="dataType"/>
    <iact:actionData xml:id="d10">
      <inkml:trace xmlns:inkml="http://www.w3.org/2003/InkML" xml:id="stk10" contextRef="#ctx0" brushRef="#br0">4801 11862 0,'17'0'77,"-1"0"-70,34 0 3,33 0 2,-66 0-10,149 0 7,-133 0-8,100 0 2,-100 0-2,17 0 1,-33 0-1,16 0 0,17 0 2,-34 0-2,34 0 1,-33 0-1,16 0 0,17 0 2,-17 0-1,0 0 0,1 0 0,-1 0 1,17 0-2,-34 0 2,1 0-3,0 0 1,-1 0 0,1 0 0,-1 0 0,1 0 0,0 0 1,-1 0-2,17 0 2,-16 0 0,16 0-1,-16 0 0,0 0 1,-1 0-1,1 0 0,-1 0 0,1 0 1,0 0-1,-1 0 0,1 0 0,-1 0 1,1 0-1,0 0 0,-1 0 0,1 0 0,-1 0 0,1 0 1,0 0-1,-1 0 1,1 0-1,0 0 1,-1 0 0,1 0-1,-1 0 1,1 0-1,16 0 2,-16 0-1,-1 0 0,1 0 0,0 0 0,-1 0 1,1 0-2,-1 0 1,1 0 1,0 0 1,-1 0-3,1 0 2,0 0 2,-1 0 0,1 0 1,-1 0-3,1 0 5,0 0 5,-1 0 1,1 0-11,-1 0 3,1 0-3,0 0 1,-1 0-4,1 0 3,0 0-1,-1 0 0,1 0-1,-1 0 0,1 0 1,0 0-1,-1 0 1,1 0 0,-1 0 0,1 0-1,0 0 0,-1 0 1,1 0-1,-1 0 1,1 0 0,0 0 0,-1 0-1,1 0 1,0 0 1,-1 0-1,1 0 1,-1 0 0,1 0 0,-17-16 2,17 16-4,-1 0 9,1 0-5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2:53:25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76">
    <iact:property name="dataType"/>
    <iact:actionData xml:id="d0">
      <inkml:trace xmlns:inkml="http://www.w3.org/2003/InkML" xml:id="stk0" contextRef="#ctx0" brushRef="#br0">10615 4785 0,'0'-17'22,"17"17"-15,0-16 0,-1 16-6,34 0 4,17-17 3,-51 17-8,51-17 2,-34 17 1,-17 0-1,1 0-1,0 0 2,16 0-1,17-16 1,-34 16 0,18 0-1,-18 0 1,1-17 0,16 17-3,-16 0 2,-1 0-1,1 0 0,-1 0 1,1 0-1,0 0 1,-1 0-1,1 0 0,0 0 1,-1 0 0,1-16 0,-1 16-1,1 0 1,0 0-1,-1 0 1,1 0-1,-1 0 1,1 0-1,0 0 0,-1 0 1,1 0-1,-1 0 0,18 0 1,-18 0 0,1 0-1,0 0 0,-1 0 0,1 0 1,-1 0-1,1 0 0,0 0 0,16 0 1,-17 0 0,18 0-1,-1 0 1,-17 0 0,1 0-1,0 0 0,-1 0 0,18 0 1,-18 0 0,17 0-1,-16 0 0,0 0 0,-1 0 1,1 0-1,16 0 1,-16 0-1,-1 0 0,1 0 0,0 0 1,-1 0-1,1 0 0,-1 0 0,18 0 1,-18 0 0,1 0-1,-1 0 0,1 0 1,0 0-1,-1 0 0,1 0 0,16 0 1,-33-17-1,17 17 0,-1 0 0,18 0 1,-18 0 0,1-17-1,-1 17 0,1 0 1,0 0-1,-1 0 0,1 0 0,-1 0 0,1 0 0,0 0 0,-1 0 1,1-16-1,-1 16 0,1 0 1,0 0-1,-1 0 0,18-17 0,-18 17 0,1 0 1,-1 0-1,1 0 1,0 0 0,-1 0-1,1 0 1,-1 0 0,1 0 0,0 0-1,-1-17 1,1 17 0,-1 0 1,1 0-1,0 0 2,-1 0 0,1 0 1,0 0-3,-1 0 5,1 0-1,-1 0 0,1 0-4,0 0 2,-1 0 2,1 0-1,-1 0-4,1 0 2,0 0 0,-1 0 0,1 0 0,0 0-2,-1 0 2,1 0-1,-1 0 0,1 0 0,0 0 0,-1 0 0,1 0-1,-1 0 1,1 0 0,0 0-1,-1 0 0,1 0 1,-1 0-1,1 0 1,0 0-1,-1 0 0,18 0 1,-18 0-1,1 0 0,-1 0 0,1 0 1,16 0-1,0 0 1,-16 0 0,0 0-1,-1 0 0,1 0 0,-1 0 0,1 0 0,0 0 0,16 0 0,-16 0 1,16 0-1,-17 0 1,1 0-1,0 0 0,-1 0 0,1 0 0,-1 0 0,1 17 0,0-17 0,-1 0 1,1 0-1,16 0 1,0 0 0,-16 0 0,-17 17-1,17-17 0,-1 0 0,1 0 0,-1 0 1,1 0 0,0 0 0,-1 0-1,1 16 1,-1-16 0,1 0 1,0 0-2,-1 0 2,1 0 0,0 0 0,-1 17-2,1-17 2,-1 0 0,-16 17-1,17-17-1,0 0 1,-1 0 0,1 0 2,-1 0-2,1 0 0,0 0-1,-1 0 1,-16 16-1,17-16 1,-1 0 0,1 0-1,0 0 1,-1 0 0,1 0 0,0 0-1,-1 0 2,1 0-1,-1 0 1,1 0-2,-17 17 2,17-17-2,-1 0 3,1 0 2,-1 0-4</inkml:trace>
    </iact:actionData>
  </iact:action>
  <iact:action type="add" startTime="5044">
    <iact:property name="dataType"/>
    <iact:actionData xml:id="d1">
      <inkml:trace xmlns:inkml="http://www.w3.org/2003/InkML" xml:id="stk1" contextRef="#ctx0" brushRef="#br0">7559 6047 0</inkml:trace>
    </iact:actionData>
  </iact:action>
  <iact:action type="add" startTime="6646">
    <iact:property name="dataType"/>
    <iact:actionData xml:id="d2">
      <inkml:trace xmlns:inkml="http://www.w3.org/2003/InkML" xml:id="stk2" contextRef="#ctx0" brushRef="#br0">7426 6031 0,'16'0'74,"1"0"-70,0 0 1,16 16 1,33-16 1,1 0-1,-51 0-4,34 0 3,-16 17-3,49-17 4,-67 0-4,84 0 4,-84 0-5,84 0 4,-83 0-5,33 0 4,-34 0-4,1 0 4,-1 0-3,1 0 1,0 0-1,-1 0 2,1 0 0,-1 0 0,1 0 8,0 0 31,-1 0-38,1 0 2,0 0-3,-1 0-2,1 0 2,-1 0-1,1 0 1,0 0-1,-1 0 1,1 0-1,-1 0 4,1 0-4,0 0 4,-1 0 3,1 0 133,0 0-139,-1 0 2,1 0-1,-1 0 3,1 0-5,0 0 4,-1 0 2,1 0 200,-1 0-200,1 0-4,0 0 10</inkml:trace>
    </iact:actionData>
  </iact:action>
  <iact:action type="add" startTime="11841">
    <iact:property name="dataType"/>
    <iact:actionData xml:id="d3">
      <inkml:trace xmlns:inkml="http://www.w3.org/2003/InkML" xml:id="stk3" contextRef="#ctx0" brushRef="#br0">9203 5483 0</inkml:trace>
    </iact:actionData>
  </iact:action>
  <iact:action type="add" startTime="12493">
    <iact:property name="dataType"/>
    <iact:actionData xml:id="d4">
      <inkml:trace xmlns:inkml="http://www.w3.org/2003/InkML" xml:id="stk4" contextRef="#ctx0" brushRef="#br0">9170 5599 0,'0'-17'8,"-16"17"80,-1 0-81,17 17-5,-17-17 3,17 17-2,0-1-1,-16-16 0,-1 0 0,17 17 1,-17-17 0,17 16 0,-16-16 0,16 17 0,0 0 0,-17-17-1,1 0 3,16 16-4,-17 1 9,17-1 0,-17-16-9,17 17 7,-16-17-4,16 17-3,-17-17 2,17 16 7,-16-16-6,16 17 46,-17-17-37,17 16-7,0 1-2,0 0 5,0-1-1,0 1 0,0 0-6,0-1 6,0 1-1,0-1 0,0 1-5,0 0 6,0-1-2,0 1 1,0-1-5,0 1 4,0 0 0,0-1 0,0 1-4,0 0 5,0-1 1,0 1 2,0-1-4,0 1 11,17-17 11,-17 17-22</inkml:trace>
    </iact:actionData>
  </iact:action>
  <iact:action type="add" startTime="15268">
    <iact:property name="dataType"/>
    <iact:actionData xml:id="d5">
      <inkml:trace xmlns:inkml="http://www.w3.org/2003/InkML" xml:id="stk5" contextRef="#ctx0" brushRef="#br0">9054 6081 0,'0'0'2,"16"0"2,1 0 2,0 0 5,33 0-7,-34 16-1,1-16 0,-1 0-2,1 0 2,16 0 0,-16 0-2,16 0 1,0 0 1,0 0 1,1 0 0,16 0-1,-34 0-1,17 0 0,-16 0 0,16 0 0,0 0 0,-16 0 0,16 0 0,1 0 1,-18 17-2,17-17 2,1 0-1,-18 0 0,17 17 0,1-17 0,-18 0-1,17 0 0,-16 0 0,0 0 1,-1 0-1,1 0 0,0 0 0,-1 0 0,1 0 0,-1 0 0,1 0 0,0 0 0,16 16 1,0-16 0,0 0-1,-16 0 0,-1 0 0,1 17 0,0-17 0,16 0 0,-16 0 0,-1 0 1,17 0-1,-16 0 0,0 0 0,16 0 0,-17 0 0,1 0 0,0 0 0,16 0 1,-16 0-2,-1 0 1,17 0 0,-16 0 0,33 0 0,-34 0 0,1 0 0,33 0-1,-34 0 1,1 0 0,0 0 0,16 0 0,-16 0 0,16 0 0,-17 0 0,18 0 1,-1 0-2,0 0 2,-16 0-1,16 0 0,-17 0 0,51 0 0,-50 0 0,16 0 0,-17 0 0,18 0 0,-18 0 0,17 0 0,1 0 0,-18 0 0,1 0 0,0 0 0,32 0 0,-32 0 0,16 0 1,0 0-1,-16 0 0,0 0 0,-1-17 0,17 17 0,-16 0 0,0 0 0,16 0 0,-16 0 0,-1 0 0,17 0 0,-16 0 0,16 0 1,-16 0-1,16-16 1,-16 16-1,-1 0 0,1 0 0,-1 0 0,1 0 0,16 0 0,-16-17 0,0 17 0,16 0 0,-17 0 0,1 0 0,16 0 1,-16 0-1,-1 0 0,1 0 0,16 0 1,-16-17 0,0 17-1,-1 0 0,1 0 0,-1 0 0,1 0 0,0 0 0,16 0 1,-17 0 0,1 0-1,0 0 0,-1 0 0,17 0 1,-16 0 0,0 0-1,-1 0 0,1 0 0,0 0 1,-1 0-1,1 0 0,-1 0 1,18 0-1,-18 0 1,1 0-1,-1 0 0,1 0 0,0 0 0,-1 0 0,1 0 1,-1 0-1,1 0 0,0 0 1,-1 0-1,1 0 1,0 0-1,-1 0 1,1 0 0,-1 0-1,1 0 0,0 0 1,-1 0 0,1 0 0,-1 0-1,1 0 1,0 0-1,-1 0 0,1 0 1,-1 0 0,1 0 0,0 0-1,-1 0 1,1 0-1,0 0 0,-1 17 1,1-17 1,-1 0-3,1 0 1,-17 17 0,17-17 0,16 0 1,-17 0 0,1 0 0,0 0 0,-1 16 0,1-16-1,0 0 0,16 0 1,-17 0 0,1 0 0,0 0 0,-1 0-1,-16 17 0,17-17 0,-1 0 0,1 0 0,0 0 1,-1 0 0,17 0 0,-16 0 0,-17 16-1,17-16 0,-1 0 1,1 17-1,0-17 0,-1 0 1,1 0-1,-1 0 0,1 0 1,0 0 0,-1 0-1,1 0 0,-1 0 0,1 17 0,0-17 1,-1 0-1,17 0 0,1 0 1,-18 0 0,18 0-1,-1 0 1,-17 0-1,1 16 0,0-16 0,-1 0 0,1 0 0,-1 0 0,18 0 0,-18 0 0,18 0 0,-18 0 0,17 0 0,-16 0 0,0 17 0,16-17 0,-17 0 0,1 0 0,16 0 0,-16 0 0,16 0 0,0 0 0,1 0 0,-18 0 0,17 0 0,1 0 0,-18 0 0,17 0 0,-16 0 0,16 0 0,-16 0 0,-1 0 0,18 0 0,-1 0 0,0 0 1,-16 0-1,16 0 0,-16 0 0,16 0 0,-17 0 0,18 0 0,-18 0 0,1 0 0,16 0 0,17 0 0,-17 0 0,-16 0 0,-1 0 0,18 0 0,-18 0 1,1 0-1,-1 0 0,1 0 0,16 0 0,-16 0 1,16 0-1,-33-17 0,33 17 0,-16 0 1,0 0-1,16 0 1,-17 0 0,1 0-1,0 0 0,-17-16 0,16 16 0,1 0 1,-1 0 0,1 0-1,0 0 1,-1 0 1,1 0-1,-17-17-1,17 17 0,-1 0 3,1 0 0,-1 0 4,1 0-5,0-17 5,-1 17-4,1 0 1,-1 0-2,1-16 2,0 16-3,-1 0 0,1 0-1,0 0 3,-1 0-2,1 0 0,-1-17 1,1 17-1,0 0 1,-1 0-1,1 0 2,-1 0-3,1 0 2,0 0-1,-1 0 1,1 0-2,-17-16 1,16 16-1,1 0 1,0 0 0,-1 0-1,1 0 1,0 0 0,-1 0 0,1 0-1,-1 0 1,1 0 0,0 0-1,-1-17 0,1 17 1,-1 0 0,1 0-1,0 0 0,-1 0 1,1 0 0,-1 0-1,1 0 1,0 0-1,-17-17 0,33 17 0,-16 0 1,-1 0 0,1 0-1,-1 0 1,1 0 0,0 0 0,-1 0-1,1 0 1,-1 0 0,1 0 1,0 0-1,-1 0 1,1 0 2,0 0 3,-1 0 6,1 0-7,-1 0 1,1 0-5,0 0 1,-1 0-2,1 0 1,-1 0 0,1 0 0,0 0-2,-17 17 1,16-17-1,1 0 1,-1 0 0,1 0 0,0 0 0,-1 0 0,1 0 0,0 0-1,-1 0 1,1 0 0,-1 0 1,1 0-2,0 0 1,-1 0 0,1 0 0,-1 0 0,1 0 0,0 0 1,-1 0-1,1 0-1,-1 0 2,1 0 0,0 0 1,-1 0 1,1 0-4,0 0 4,-1 0 0,1 0 0,-1 0-3,1 0 3,0 0 1,-1 0-2,1 0-2,-1 0 2,1 0-1,0 0 0,-1 0-1,1 0 1,0 0-1,-1 0 1,1 0-2,-1 0 2,1 0 1,-17-17-3,17 17 1,-1 0-1,1 0 3,-1 0 0,1 0-1,0 0 0,-17-16-2,16 16 1,1 0 3,-1 0 67,1 0-63,0 0 0,-1 0-1</inkml:trace>
    </iact:actionData>
  </iact:action>
  <iact:action type="add" startTime="17222">
    <iact:property name="dataType"/>
    <iact:actionData xml:id="d6">
      <inkml:trace xmlns:inkml="http://www.w3.org/2003/InkML" xml:id="stk6" contextRef="#ctx0" brushRef="#br0">12908 6081 0,'-17'0'18,"1"0"-2,-1 0-8,0 0-1,1 16-4,-1-16 4,1 0-2,-1 0 1,-16 0 1,33 17-6,-17-17 4,1 0-1,-1 0-1,0 0 1,1 0 3,-1 0 0,0 0-2,1 0-2,-1 0 2,1 0 0,-1 0-1,0 0-1,1 0 1,-1 0-1,1 0-1,-1 0 0,0 0 1,1 0-2,-1 0 2,1 0-1,-1 0-1,0 0 2,17 17-1,-16-17-1,-1 0 1,0 0-1,1 0 1,-1 0 0,1 0 0,-1 0 0,0 0-1,1 0 1,-1 0 0,1 0-1,-1 0 1,0 0 0,1 0-1,-1 0 1,1 0 0,-1 0 0,0 0 0,1 0 0,-1 0 0,-16 0-1,16 0 2,1 0-2,-1 0 1,0 0 0,-16 0 0,17 0 0,-1 0 0,0 0-1,1 16 2,-1-16-1,0 0 1,1 0-1,-1 0 0,1 0 1,-1 0 1,0 0-2,1 0 2,-1 0 2,17 17-1,-16-17-3,-1 0 2,0 0 3,1 0 0,-1 0-3,1 0 2,-1 0-5,0 0 3,1 0-1,-1 0 0,0 0-1,1 0 1,-1 0 0,1 0 1,-1 0-3,0 0 1,1 0 0,-1 0 1,1 0-1,-1 0 0,0 0 1,-16 0 0,17 0-2,-1 0 1,0 0 0,1 0 0,-1 0-1,0 0 2,1 0 0,-1 0-3,1 0 4,-1 0-2,0 0 0,1 0-1,-1 0 2,1 0 0,-1 0 0,0 0-2,1 0 2,-1 0-1,0 0 2,1 0-2,-1 0 1,1 0 0,-1 0 1,0 0-2,1 0 1,-1 0 0,1 0 0,-1 0-2,0 0 3,1 0-1,-1 0 1,1 0-3,-1 0 1,0 0 2,1 0-1,-1 0-2,0 0 2,1 0 0,-1 0-1,1 0-1,-1 0 2,0 0 0,1 0-1,-1 0-1,1 0 1,16-17 0,-17 17-1,0 0 1,1 0 0,16-16-1,-17 16 0,1 0 1,-1 0 0,0 0 1,1 0-2,-1 0 2,0 0 0,17-17 0,-16 17-1,-1 0 0,1 0 3,-1 0 2,0 0 6,1 0 40,16-17-37,-17 17-10,1 0 7,16-16-10,0-1 9,-17 17-12,0 0 13,17-17-11,0 1 14,0-1-7,0 1-4,0-1 0,0 0 0,0 1-2,17 16-2,-17-17 0,17 1 2,-17-1 0,16 17-2,-16-17 0,17 1 1,-1-1 0,1 0 0,0 1 0,-1-1-1,-16 1 1,17 16-1,-17-17 0,16 17 0,-16-17 0,17 1 0,0 16 0,-17-17 0,16 17 0,-16-16 0,17 16 0,-17-17 0,17 17 0,-1-17 1,1 1-1,-1-1 1,1 17-1,0-16 1,-17-1-1,16 17-1,1-17 2,-1 17-1,1-16 0,0 16 1,-17-17-1,16 0 0,1 17 0,-1-16 1,1 16 0,-17-17-1,17 17 0,-1 0 0,-16-16 0,17-1 0,0 17 2,-17-17-2,16 17 0,-16-16 3,17 16-3,-1 0 1,1-17 3,-17 1 2,17 16 9,-1 0-11,1 0-1,-1-17-1,1 17 0,0 0 0,-1 0-2,1 0 0,-1 0 1,1 0-1,0 0 0,-1 0 1,1 0-1,0 0 0,-1 0 1,17 0-1,-16 0 1,0 0-1,16 0 0,-17 0 0,1 0 0,0 0 0,-1 0 0,18 0 1,-1 0-1,-17 0 0,1 0 0,16 0 0,-16 0 0,33-17 0,-34 17 0,1 0 0,16 0 0,-16 0 0,-1 0 0,18 0 0,-18 0 0,17 0 0,-16 0 0,16 0 0,-16 0 0,-1 0 0,1 0 0,16 0 0,0 0 0,-16 0 0,0 0 0,16 0 0,-16 0 0,-1 0 0,1 0 0,16 0 0,-16 0 0,-1 0 0,17 0 0,1 0 0,-18 0 0,1 0 0,16 0 0,-16 0 0,-1 0 0,1 0 0,0 0 0,16 0 1,-17 0-1,1 0 0,0 0 1,-1 0-1,17 0 1,-16 0 0,0 0 0,-1 0 0,1 0-1,0 0 1,-1 0 0,1 0-1,-1 0 2,1 0 0,0 0 1,-1 0-3,1 0 5,33 0 12,-34 0-17,1 17 5,-1-17 0,1 0 0,-17 17-3,17-17-3,-1 0 9,-16 16 3,17-16-9,0 0 27,-17 17-26,0-1 3,16-16-6,1 0 10,-17 17-9,16-17 7,-16 17-1,17-17-5,0 0 2,-17 16 4,16-16-8,-16 17 8,17-17-8,-1 0 20,1 16 46,0-16-60,-17 17-2,16-17-3,-16 17 2,17-1 0,-1-16-4,1 0 4,-17 17-2,17-17 1,-17 17 1,16-17-2,1 0 1,-17 16 0,17-16-1,-17 17 0,16-17 3,-16 16 2,17-16 0,-1 0-1,-16 17-3,0 0 11,17-17-12,-17 16 1,0 1 6,17-17-6,-17 16 2,16-16 1,-16 17-2,0 0-1,17-17 6,-17 16-8,16-16 8,-16 17-8,0-1 18,0 1 2,17-17-20,-17 17 33,17-17-15,-17 16 149,0 1-154,0 0 64,-17-17-74,0 16 10,1-16-8,16 17 0,-17-17-2,1 0 2,16 16 0,-17-16-1,17 17 0,-17-17 0,17 17-2,-16-17 1</inkml:trace>
    </iact:actionData>
  </iact:action>
  <iact:action type="add" startTime="19668">
    <iact:property name="dataType"/>
    <iact:actionData xml:id="d7">
      <inkml:trace xmlns:inkml="http://www.w3.org/2003/InkML" xml:id="stk7" contextRef="#ctx0" brushRef="#br0">16795 6047 0,'-16'0'5,"-1"0"4,17 17-3,-17-17-2,1 0 3,-18 0-2,1 0-1,17 0-2,-1 0 1,-16 17 0,16-17 0,1 0 0,-18 0 0,1 0 0,0 0 0,16 0 0,1 0 1,-18 0-1,18 0 0,-1 0 0,1 0 1,-1 0-3,0 0 1,1 0 2,-17 0-2,16 0 1,0 0 0,-16 0-1,16 0 1,1 0-1,-1 0-1,17-17 0,-16 17 1,-1 0 0,0 0-1,1 0 1,-1 0-1,1 0 1,-18 0 0,34-17-1,-16 17 1,-1 0-1,1 0 1,-1 0-1,0 0 0,-16 0 0,16 0 1,1 0-1,-1 0 1,-16 0-1,16 0 2,17-16-3,-16 16 1,-1 0 0,1 0 0,-1 0 0,0 0 0,1 0 0,-17 0 1,16 0 0,-16 0 0,16 0 0,0 0-1,-16 0 1,17 0 0,-18 0 0,18 0 0,-1 0 0,1 0-1,-1 0 1,0 0-1,1 0 0,-1 0 1,0 0 0,1 0 0,-1 0-1,1 0 1,-1 0 1,0 0-1,1 0 2,-1 0-2,1-17 1,-1 17 2,0 0 0,1 0-4,-1 0 3,1 0 1,-1-16-2,0 16-1,1 0 2,-1 0-1,17-17-2,-17 17 2,1 0-2,-1 0 2,17-17-1,-16 17-1,-1 0 3,17-16-3,-17 16-1,1 0 3,16-17-2,-17 17 0,1 0 2,-1 0-2,17-16 0,-17 16 1,1 0 0,16-17 0,-17 17-1,1-17 0,-1 17 3,0-16 0,1 16 1,-1 0-3,17-17 5,-17 17-6,1 0 16,16-17-10,0 1 7,0-1-12,0 1 4,0-1 0,0 0-3,0 1-1,0-1 3,16 1-3,-16-1 1,17 17-2,-17-17 0,17 17 0,-17-16 1,16 16 0,-16-17-1,17 17 1,0-16-1,-17-1 0,16 17 0,1-17 1,-1 1 1,1 16-2,0-17 1,-1 0 0,17 1 0,-16 16 0,0 0-1,-17-17 0,16 1 0,1 16 0,-1 0 0,1-17 0,16 0 1,-16 17 0,0 0-1,16-16 1,-17 16-1,1 0 0,49-17 0,-49 1 0,0-1 0,16 17 1,-17 0-2,1 0 1,16-17 0,-16 1 1,16 16-1,-16 0 1,16 0-1,0-17 1,0 0-1,1 17 0,-1 0 0,0 0 0,0 0 0,1-16 0,-18 16 0,17-17-1,1 17 2,-18 0-1,1 0 1,33 0-1,-17-16 0,0 16 1,34 0-1,-51-17 1,51 0-2,-51 17 1,1 0 1,16 0-2,-16 0 1,-1 0 0,1 0 0,16-16 0,-16 16 0,-1 0 0,18 0 0,-18-17 0,1 17 0,16 0 1,-16 0-1,16 0 0,0 0 1,-16 0 0,-1 0-1,1-16 0,0 16 0,-1 0 0,1 0 1,-1 0 0,1 0 0,0 0-1,-1 0 2,1 0 0,-1 0 4,1 0-1,0 0 7,-1 0-6,1 16-4,0-16-1,-1 0 1,-16 17-2,17-17 1,-17 16-1,16-16 1,1 0-1,0 17 1,-1-17 0,1 0 0,-1 17-1,1-17 1,0 0 0,-17 16-1,16-16 0,1 0 1,-1 17-1,1-17 1,-17 16-1,17-16 0,-1 0 0,1 0 1,0 17 0,-1-17 0,1 0 0,-17 17-1,16-17 0,-16 16 0,17-16 0,0 0 1,-1 0-1,-16 17 1,17-17-1,-1 0 2,-16 17-2,17-17 1,0 0 0,-17 16 0,16 1 0,1-17 1,-17 16 1,17-16 0,-1 0 1,-16 17-5,0 0 9,17-17-6,-17 16-2,0 1 9,0-1-3,16-16-6,-16 17 3,0 0 2,0-1-6,17-16 2,0 17 2,-17 0 0,16-17-1,-16 16-1,0 1 1,17-17-1,-17 16 3,16-16-2,-16 17-1,17-17 1,-17 17 1,17-17 0,-17 16-3,16-16 11,-16 17-11,17-17 13,-17 16-13,16-16 11,-16 17 0,0 0 2,17-17-12,-17 16 10,0 1 0,17-17-7,-17 16 3,0 1 10,0 0 38,0-1-45,-17-16-7,17 17 4,-17 0-4,1-17 3,-1 16-1,17 1-2,-16-17-3,16 16 3,-17 1 4,0-17 6</inkml:trace>
    </iact:actionData>
  </iact:action>
  <iact:action type="add" startTime="24512">
    <iact:property name="dataType"/>
    <iact:actionData xml:id="d8">
      <inkml:trace xmlns:inkml="http://www.w3.org/2003/InkML" xml:id="stk8" contextRef="#ctx0" brushRef="#br0">17343 5715 0</inkml:trace>
    </iact:actionData>
  </iact:action>
  <iact:action type="add" startTime="26170">
    <iact:property name="dataType"/>
    <iact:actionData xml:id="d9">
      <inkml:trace xmlns:inkml="http://www.w3.org/2003/InkML" xml:id="stk9" contextRef="#ctx0" brushRef="#br0">10665 6579 0,'17'0'41,"-1"0"-37,1 0-2,0 0 1,-1 0-1,1 0 0,0 0 0,-1 0 0,1 0 0,-1 0 0,18 0 0,-18 0 0,1 0-1,-1 0 1,1 0-1,0 0 1,16 0-1,-17 0 1,1 0 0,0 0-1,-1 0 0,1 0 1,0 0-1,16 0 1,0 0 0,-16 0 0,-1 0-1,1 0 0,-1 0 0,18 0 0,-18 0 0,1 0 0,0 0 0,-1 0 0,1 0 0,-1 0 0,1 0 0,0 0 1,16 0-1,-17 0 0,1 0 0,16 0 0,-16 0 0,-1 0 0,1 0 0,0 0 1,-1 0-1,1 0 0,0 0 0,-1 0 0,1 0 1,-1 0-1,1 0 1,0 0-1,-1 0 1,17 0 0,-16 0 0,0 0-1,-1 0 0,1 0 1,-1 0 0,1 0 0,0 0-1,-1 0 1,1 0 0,0 0 0,-1 0-1,1 0 1,-1 0 0,1 0 0,0 0 0,-1 0 0,1 0 0,-1 0-1,1 0 1,0 0 1,-1 0-1,1 0-1,0 0 1,-1 0 0,1 0 0,-1 0 0,1 0 1,0 0-1,-1 0-1,1 0 1,-1 0 0,1 0 1,0 0-2,-1 0 1,1 0 0,-1 0 0,1 0-1,0 0 2,16 0-1,-16 0 0,-1 0 0,1 0 0,-1 0-1,1 0 1,0 0 0,-1 0 0,1 0-1,-1 0 1,1 0 1,0 0-1,-1 0-1,1 0 2,-1 0-1,1 0 1,0 0 0,-1 0 0,1 0 5,0 0 59,-1 0-63,1 0 3,-17-17-2,16 17-1,1 0 1,0 0 0,-1 0-2,1 0 1,-1 0 0,1 0 1</inkml:trace>
    </iact:actionData>
  </iact:action>
  <iact:action type="add" startTime="27657">
    <iact:property name="dataType"/>
    <iact:actionData xml:id="d10">
      <inkml:trace xmlns:inkml="http://www.w3.org/2003/InkML" xml:id="stk10" contextRef="#ctx0" brushRef="#br0">15366 6679 0,'17'0'44,"0"0"-39,-1 0-2,1 0-1,0 0 0,-1 0 1,1 0-1,16 0 0,-16 0 1,-1 0-1,1 0 1,-1 0-2,1 0 1,0 0-1,-1 0 1,1 0-1,16 0 1,0-17 1,-16 17 0,0 0-3,-1 0 1,17 0 1,-16 0 0,0 0-1,16 0 1,-17 0 0,18 0 0,-18 0 0,1 0 0,0 0-1,-1 0 0,1 0 1,-1 0-1,1 0 0,0 0 1,-1 0 0,1 0 0,-1 0-1,1 0 1,0 0 0,-1 0-1,1 0 1,-1 0 0,1 0 1,0 0-2,-1 0 1,1 0 0,0 0 1,-1 0-1,1 0 0,-1 0 1,1 0-1,0 0 0,-1 0 1,1 0-1,-1 0 0,1 0-1,0 0 1,-17 17-1,16-17 0,1 0 2,0 0-2,-1 0 1,1 0 0,-1 0 1,1 0-2,0 0 1,-1 0 1,1 0-1,-1 0-1,1 0 1,0 0 1,-1 0-2,1 0 0,-1 0 2,1 0-1,0 0 0,-1 0-1,1 0 2,0 0 0,-1 0 0,1 0-1,-1 0 2,1 0 1,0 0 1,-1 0-3,1 0 9,-1 0-3,1 0-3,0 0-4,-1 0 2,1 0 0,-1 0 2,1 0-5,0 0 1,-1 0 2,1 0 0,0 0-3,-17 16 0,16-16 1,1 0 1,-1 0 0,1 0-1,0 0 1,-1 0 1,-16 17-3,17-17 2,-1 0 0,1 0 5,0 0-1,-1 0 1,1 0-2,0 0-2,-1 0 2,1 0-2,-1 0 2,1 0-4,0 0 5,-1 0-1,-16-17 1,17 17-4,-1 0 5,1 0 10,0 0-7,-17-16-8,16 16-1,1 0 1,-1-17 3,1 17-1,0 0-1,-1-16-3,1 16 3,0 0 0,-17-17 0,16 17-3,1 0 1,-1 0 3,1-17 1,0 17-2,-1 0-1,1 0 1,-1 0 0,1 0-1,-17-16-1,17 16 0,-1 0 0,1 0 1,-1-17 0,1 17 1,0 0-3,-1 0 3,1 0-2,0 0 3,-1 0-4,1 0 2,-1 0 1,1 0-1,0 0-1,-1 0 1,1 0 0,-1 0-1,1 0 0,0 0 1,-1-17 0,1 17 0,-1 0-2,1 0 3,0 0-1,-1 0 0,1 0 2,33-16 18,-34 16-12</inkml:trace>
    </iact:actionData>
  </iact:action>
  <iact:action type="add" startTime="29944">
    <iact:property name="dataType"/>
    <iact:actionData xml:id="d11">
      <inkml:trace xmlns:inkml="http://www.w3.org/2003/InkML" xml:id="stk11" contextRef="#ctx0" brushRef="#br0">9901 6778 0,'0'0'1,"-17"0"6,1 0-4,-1 0 2,1 0-2,-1 0 1,0 0-1,1 0 0,16 17 2,-17-17-4,1 0 2,-1 0-1,0 0 4,1 0 1,-1 0 0,1 0-4,-1 0 5,0 0-3,1 0 3,-1 0-4,0 0-2,1 0 2,-1 0 0,1 0 1,-1 0-3,17-17 1,-17 17 0,17-16 0,-16 16 0,-1 0 141,1 0-129,16-17-10,-17 17 2,0 0 3,17-16-6,-16 16 0,-1 0-2,0 0 2,1-17 2,-1 17-3,1 0-2,-1-17 2,0 17 2,1 0 1,-1 0-6,1 0 3,16-16 1,-17 16 0,17-17 69,0 1-67,0-1-4,0 0 3,0 1-1,0-1 1,0 0-2,17 17-2,-17-16 3,16 16-1,-16-17 0,17 1 0,-1-1 0,1 17 3,-17-17-4,17 17 0,-1-16 0,1 16 2,-17-17-1,16 17-1,-16-16 0,17 16 1,0 0-1,-1 0 3,-16-17-3,17 17 1,0 0 4,-1 0-5,-16-17-1,17 17 2,-1 0 1,1-16 0,0 16-2,-17-17 0,16 17-1,1 0 1,-1 0 1,1-17-1,0 17 0,-1 0-1,-16-16 1,17 16 0,0 0 0,-1 0-1,1 0 0,-1-17 2,1 17-2,0-16 0,-1 16 1,17 0 0,-16-17 1,0 17-2,-1 0 0,1 0 0,-1 0 0,-16-17 0,17 17 0,0 0 0,-1 0 0,18 0 1,-34-16-1,16 16 0,1 0 0,16-17 1,-16 17 0,16 0 0,-17 0 0,1 0-1,0 0 0,-1 0 1,1 0-1,16 0 2,-16 0-2,-1-16 2,1 16-3,0 0 2,-1 0-1,1 0 1,-1 0 0,1 0 0,0 0 0,-1 0 0,1 0 1,-1 0 1,1 0 2,0 0-2,-17 16-2,16-16 4,1 0 0,-17 17-5,17-1 4,-1-16-2,-16 17 3,17-17-5,-1 0 8,-16 17-6,0-1 72,0 1-72,0-1 2,0 1 0,-16-17-3,16 17 1,-17-1-1,1-16 1,16 17 0,-17-17-1,17 17 0,-17-17 0,17 16 0,-16-16-1,-1 17 1,0-1 2,1-16 0,16 17-2,-17-17 0,17 17 1,-16-17-2,16 16 2,-17-16 1,17 17-3,-17-17 51,17 16-47,-16-16 1,-1 0-5,17 17 2,-16-17-2,-1 17 2,0-17 0,1 0-2,-1 16 2,0-16-1,-16 0 1,33 17-2,-16-17 0,-1 0 1,0 0 0,1 17-1,-1-17 1,17 16-1,-16-16 0,-18 0 1,18 17 0,-1-17-1,1 0 0,-1 0 1,17 16-1,-17-16 0,1 0 1,-1 0-1,0 17 3,1-17-3,16 17 1,-17-17-1,1 0 0,-1 0 4,17 16-2,-17-16 1</inkml:trace>
    </iact:actionData>
  </iact:action>
  <iact:action type="add" startTime="35487">
    <iact:property name="dataType"/>
    <iact:actionData xml:id="d12">
      <inkml:trace xmlns:inkml="http://www.w3.org/2003/InkML" xml:id="stk12" contextRef="#ctx0" brushRef="#br0">18257 6014 0,'-17'0'20,"17"17"-18,-16-17 17,16 16-17,-17-16 39,1 0-35,-1 0-3,0 0 0,1-16 0,-1 16 1,17-17-2,-17 17-1,1-16 2,-1-1 0,1 17 0,-1-17 1,17 1-3,-17-1 1,1 1 1,-1 16-2,1-17 1,16-16 1,-17 16 2,17 0-5,0 1 4,0-1-3,-17 1 2,17-1 0,0-16-1,0 16 0,0 1 0,0-1 0,0 0 0,0 1 2,0-1-2,0 1 1,0-1-1,0 0 1,17 1 0,-17-1 1,17 17-2,-17-17 0,0 1-1,16 16 1,-16-17-1,17 17 1,-17-16 0,16 16 1,-16-17-2,0 0 0,17 17 1,-17-16 0,17 16-1,-17-17 2,16 17-2,-16-16 2,17 16-2,-17-17 1,16 17 1,1-17-1,0 17 1,-17-16-2,16 16 2,-16-17-1,17 17-1,0 0 0,-17-17 0,16 17 1,-16-16 0,17 16-1,16 0 2,-33-17-1,17 17-1,-1 0 1,-16-16-1,17 16 0,-1 0 1,-16-17-2,17 17 2,16 0 0,-16-17 0,0 17 1,-1 0-2,1 0 1,-1 0 0,1 0 0,-17-16-1,17 16 0,-1 0 1,-16-17-1,17 17 1,-1 0-1,1 0 1,0 0 1,-1 0 0,1 0-2,-1 0 3,1 0 0,0 0-1,-1 0 0,1 0 4,0 17 0,-1-17-1,1 0-4,-17 16 0,16-16 1,-16 17 0,17-17 0,-17 17 0,0-1 1,17-16-2,-1 0 1,-16 17-1,0-1 5,17-16-6,-17 17 4,0 0-1,16-17-2,-16 16 2,0 1 3,0 0-2,17-1-1,-17 1-1,0-1 2,0 1 1,0 0-5,0-1 3,0 1 0,0-1 1,0 1-4,0 0 4,-17-17-3,17 16 0,0 1 1,0 0 0,-16-17-2,16 16 3,0 1 2,-17-17-5,17 16 2,-16-16-1,16 17 4,-17-17 4,17 17-9,-17-17 21,1 0-8,16 16-2,-17-16-2</inkml:trace>
    </iact:actionData>
  </iact:action>
  <iact:action type="add" startTime="37106">
    <iact:property name="dataType"/>
    <iact:actionData xml:id="d13">
      <inkml:trace xmlns:inkml="http://www.w3.org/2003/InkML" xml:id="stk13" contextRef="#ctx0" brushRef="#br0">5682 6197 0,'16'17'64,"1"-17"-56,66 0 2,-67 0-8,117 0 4,-116 0-5,83 0 2,-84 0-2,51 0 2,-34 0-2,67 0 2,-84 0-3,84 0 4,-83 0-4,32 0 4,-15 0-4,49 0 3,-67 0-2,51 0 3,-17-17-4,16 17 2,-33 0 0,0 0-1,-16 0 1,33 0 0,-17-17 0,0 17 0,-16 0 0,0 0 0,-1 0-1,1 0 0,-1 0 1,1 0-1,0 0 2,-1 0-1,1 0 4,-17-16 9,-17 16 102,1 0-114,16 16 1,-17-16-1,0 0 2,17 17-3,-33-17 3,0 0-2,0 0 3,-17 17 0,33-17-5,-16 0 3,-17 0 0,34 0-4,-34 16 1,33-16 1,-16 0 0,0 0-1,16 0 1,0 0-2,1 0 2,-17 0-1,16 0 1,0 0-1,1 0 0,-1 0-1,1 0 2,-34 0-1,33 0 0,-33 17 1,34-17-1,-1 0 1,0 0-2,1 0 1,-1 0 1,-16 0-2,16 0 2,1 16-2,-1-16 2,1 0-1,-1 0 0,-16 0 1,16 0 1,1 0-2,-1 0 2,0 0-1,34 0 96,0 0-95,-1 0-1,1 0 0,-1 0-1,1 0 1,0 0 0,-1 0 0,1 0-1,-1 0 0,-16-16 0,17 16 0,0 0 0,-1-17 0,1 17 0,-1 0 0,1 0 0,0 0 0,16 0 1,-16 0-1,-1-16 0,1 16 0,-1 0 0,1 0 0,0 0 0,-1 0 0,1 0 0,16 0 0,-16-17 0,-1 17 0,17 0 0,1 0 1,-18-17-1,18 17 0,-18 0 0,1 0 0,-1 0 0,1 0 0,0 0 0,-1 0 0,1 0 1,-1 0-1,1-16 0,0 16 1,-1 0-1,1 0 0,0 0 1,16 0 0,-17 0 0,1 0 2,0 0-3,-17-17 5,16 17-5</inkml:trace>
    </iact:actionData>
  </iact:action>
  <iact:action type="add" startTime="44066">
    <iact:property name="dataType"/>
    <iact:actionData xml:id="d14">
      <inkml:trace xmlns:inkml="http://www.w3.org/2003/InkML" xml:id="stk14" contextRef="#ctx0" brushRef="#br0">13107 9553 0,'17'0'26,"16"0"-24,-16 0 0,16 0 0,17 16 1,-17-16 0,33 0 0,-49 0-2,33 0 1,-17 0-1,34 0 1,-34 0-1,33 0 1,-33 0-2,34 0 3,82 0 0,-16 0-1,-33 0-1,-83 0 1,32 0-2,68 0 1,-1 0 1,-99 0-1,49 0 1,0 0-2,-16 0 2,133 0-1,-133 0 1,16 0-1,-32 0 0,32 0-1,0 0 1,51 0 1,-51 0-2,1 0 1,-1 0 1,-49 0-2,49 0 1,1 0 1,49 0-2,-50 0 2,51 0-1,-18 0 1,-49 0-1,66 0 0,-66 0 0,17 0 0,49 0-1,-50 0 1,1 0 1,16 0-2,-66 0 2,49 0-2,0 0 2,51 0-1,-51 0-1,-16 0 2,-33 0-1,49 0 0,17 0 0,-33 0-1,0 0 1,0 0 0,0 17 1,33-17-2,-34 0 1,1 0 1,0 0-2,0 0 2,0 0-1,0 0 0,-34 0-1,17 0 2,17 0-2,83 0 3,-100 0-2,1 0 0,-1 0 0,-17 0 0,18 0 0,-1 0 0,0 0 0,-16 0 0,-1 0 0,18 0 0,-18 0 0,1 0 1,-1 0-1,1 0 1,0 0 0,-1 0 2,-32 0 33,16 17-30,-17-17-6,0 0 13</inkml:trace>
    </iact:actionData>
  </iact:action>
  <iact:action type="add" startTime="44952">
    <iact:property name="dataType"/>
    <iact:actionData xml:id="d15">
      <inkml:trace xmlns:inkml="http://www.w3.org/2003/InkML" xml:id="stk15" contextRef="#ctx0" brushRef="#br0">8273 10151 0,'0'17'91,"17"-17"-90,66 16 6,-50-16-4,100 17 4,-116-17-5,182 0 3,-166 0-3,183 0 8,-183 0-8,316 0 3,-299 0-4,133 0 2,-1 0 1,-65-17-1,-84 17-2,67 0 3,-1 0 0,-66 0-3,51 0 1,-68 0-1,84 0 1,-17 0 1,-33 0-2,-17 0 1,33 0 0,-32 0-1,-18 0 1,34-16-2,-33 16 2,16 0 0,-16 0-2,-1 0 1,34 0 1,-17 0 0,-16 0 0,16 0 0,-16 0-1,-1 0 0,1 0-1,-1 0 2,18 0-1,-18 0 0,18 0 0,-18 0 1,1 0-1,16 0 0,-16 0-1,-1 0 2,1 0-2,-1 0 2,1 0-1,16 0 0,1 0 0,-18 0 1,1 0-2,-1 0 2,1 0-2,16 0 2,-16 0-1,-1 0 0,18 0-1,-18 0 2,1 0-2,-1 0 2,18 0-1,-18 0 0,18 0 0,-18 0 0,17 0-1,-16 0 1,16 0 1,-16 0-2,16 0 1,33 0 1,-49 0-1,0 0 0,16 0 0,0 0 0,0 0 1,-16 0-1,16 0 0,17 0 1,-17 0-1,-16 0 0,16 0 0,-16 0 0,16 0 0,-33 16 0,33-16 0,-16 0 0,-1 0 1,18 0-1,-18 0 0,1 0 0,-1 0 0,1 0 0,0 0 0,16 0 0,-16 0 1,-1 0-1,1 0 0,-1 0 1,1 0-1,16 0 1,-16 0 0,-1 0-1,1 0 0,0 0 1,-1 0 0,1 0 0,-1 0 0,1 0 0,0 0 1,-1 0 1,1 0-1,0 0 1,-1 0 1,1 0-2,-1 0-1,1 0 1,0 0 2,-17-16-5,16 16 2,1 0-1,-1 0 3,1 0-1,-17-17-1,17 17-1,-1 0 0,1-17 3,-1 17-1,1 0 1,0 0-1,-1 0 1,1 0 6</inkml:trace>
    </iact:actionData>
  </iact:action>
  <iact:action type="add" startTime="46075">
    <iact:property name="dataType"/>
    <iact:actionData xml:id="d16">
      <inkml:trace xmlns:inkml="http://www.w3.org/2003/InkML" xml:id="stk16" contextRef="#ctx0" brushRef="#br0">10532 9719 0,'-16'0'14,"-1"0"-9,1 0-3,16 17-1,-17-17 3,0 0-1,1 0 0,-1 0-2,0 0 1,1 0 1,16 16-2,-17-16 0,1 0 0,-1 0 1,0 0 0,1 0 0,-1 0-1,1 0 0,-18 0 1,18 0-1,-1 0 0,0 0 2,-16 0-2,17 0 1,-18 0-1,18 0 1,-17 0-1,-1 0 0,1 0 1,17 0-1,-1 0 0,0 0 0,1 0 0,-1 0 0,-16 0 0,16 0 1,-16 0-1,16 0 1,-16 0-1,17 0 1,-1 0-1,0 0 0,1 0 0,-1 0 1,1 0-1,-1-16 0,0 16 1,1 0 0,-1 0-1,-16 0 1,33-17-1,-17 17 1,1 0 1,16-17 0,0 1 0,-17 16-2,17-17 7,-17 17-5,17-16-1,0-1 1,0 0 0,0 1-1,0-1 1,0 0 0,0 1-1,0-1-1,0 1 2,0-1-1,17-16 1,0 16 0,-17 1-1,0-1-1,16 17 0,1-17 1,-17 1 0,16 16-1,1-17 1,-17 1-1,17-1 1,-1 17 0,-16-17-1,17 1 0,0-1 1,-17 0 0,33 1-1,-33-1 0,16 17 0,1-16 1,0 16-1,-17-17 0,16 17 1,-16-17-1,17 1 0,-1 16 1,1-17-1,0 1 1,-1 16 0,-16-17-1,17 0 0,-1 17 1,-16-16-1,17 16 0,0 0 1,-1-17-1,1 17 1,0-17-1,-17 1 0,16 16 0,1 0 0,-17-17 0,16 17 0,1 0 0,0-16 0,-17-1 0,16 17 0,17-17 1,-16 17 0,0 0-1,-1-16 0,1-1 1,-1 17-1,1 0 1,0 0-1,-1-16 0,1 16 0,0 0 0,-1 0 0,1-17 0,-1 17 0,18 0 0,-18 0 1,17-17-1,-16 17 0,0 0 0,-1 0 0,1-16 0,0 16 0,-1 0 0,1 0 0,-1 0 0,1 0 0,0 0 0,16 0 0,0-17 0,-16 17 0,-1 0 0,17 0 0,-16 0 0,0 0 0,16 0 0,-16 0 0,16 0 1,-17 0-1,1 0 0,0 0 0,16 0 0,17 0 0,-34 0 0,1 0 0,16 0 0,-16 0 1,16 0-1,-16 0 0,-1 0 0,1 0 0,-1 0 0,1 0 0,0 0 0,-1 0 0,1 0 0,-1 0 0,1 0 1,0 0-1,-1 0 1,1 0 0,0 0-1,-17 17 0,16-17 1,1 0 1,-17 16 0,16-16 1,-16 17-2,17-17 4,-17 17-6,0-1 2,0 1 0,0-1 1,0 1-1,0 0-1,0-1 2,0 17-2,0-16 1,0 0 0,0-1 0,0 1-1,0 0 1,0-1-1,0 1 0,0-1 1,17 1-1,-17 16 1,0-16 0,0-1 0,0 1-1,0 0 1,0-1 0,0 1 0,0 0 0,16-17-1,-16 16 1,0 1-1,0-1 2,0 1 0,0 0 0,17-1 0,-17 1-1,0-1 3,0 1 2,0 0 2,0-1-7,0 1 11,0-1-3,0 1 0,-17-17-9,17 17 2,-16-17 2,16 16-2,-17-16 1,0 0-1,17 17-1,-16-17 2,16 17-1,0-1 0,-17-16-2,17 17 6,-16-17-6,-1 0 2,17 16 1,-17-16 3,17 17-3,0 0 8</inkml:trace>
    </iact:actionData>
  </iact:action>
  <iact:action type="add" startTime="48014">
    <iact:property name="dataType"/>
    <iact:actionData xml:id="d17">
      <inkml:trace xmlns:inkml="http://www.w3.org/2003/InkML" xml:id="stk17" contextRef="#ctx0" brushRef="#br0">13024 10151 0,'17'0'136,"-1"0"-132,18 0 4,-18 0-2,1 0-4,66 0 3,-66 0-5,66-17 4,-67 17-4,34 0 4,-17 0-3,17 0 2,17 0 0,-34 0-2,17 0 1,16 0 1,-16 0 0,0 0 1,0 0-3,-1 0 1,-32 0-1,16 0 1,-16 0-2,16 17 2,-16-17 0,-1 0-1,1 0 1,16 0-1,-16 17 1,-1-17 0,18 0-1,-18 0 1,1 16-1,-1-16 1,1 0-1,0 0 0,-1 0 1,1 17-1,-1-17 0,-16 16 0,17-16 0,0 0 1,-1 0-1,1 0 1,-17 17-1,17-17 0,-1 0 1,1 0 0,-1 0 1,1 0-2,-17 17 2,17-17-2,-1 0 2,1 0 1,-1 0-2,1 0 1,0 0 1,-1 0-1,1 0 0,-1 0-2,1 0 3,0 0-2,-1 0 1,1 0-1,0 0 0,-1 0 1,1 0 0,-1 0-2,1 0 2,0 0 0,-1 0 0,1 0-2,-1 0 2,1 0-1,0 0 1,-1 0-2,1 0 2,0 0 1,-1 0-3,1 0 0,-17-17 0,16 17 1,1 0 0,0 0 0,-1 0 0,1 0 0,-1 0 0,1 0 1,0 0-2,-1 0 2,1 0-1,-1 0 1,1 0-1,0 0-1,-1 0 2,1 0-1,0 0-1,-1 0 2,1 0-1,-1 0 1,1 0-2,0 0 2,-1 0-1,1 0 1,-1 0-2,1 0 1,0 0 0,-1 0 1,1 0-1,-1 0-1,1-17 1,0 17 2,-1 0-3,1 0 1,0 0 1,-1-16-1,1 16-1,-1 0 2,1 0-1,0 0 1,-1 0-2,1-17 1,-1 17 3,1 0-4,-17-16 2,17 16-2,-1 0 2,1-17 1,0 17-1,-17-17-2,16 17 1,1 0 2,-17-16-2,16 16 1,1 0 1,0-17-2,-1 17 3,-16-16 3,17 16-7,-17-17 4,16 17 2,1 0 70,0 0-65,-1 0-5,-16-17-2,17 17-3,-1 0 2,1 0 1,0 0 2,-1 0-3,1 0 0,0 0 2,-1 0 5,1 0-3,-1 0-3,1 0 2,0 0-1,-1 0 1,1 0-4,-1 0 3,1 0 0,0 0 0,-1 0-2,1 0 1,-1 0 0,1 0-3,0 0 2,-1 0-2,1 0 1,0 0-1,-1 0 0,1 0-1,-1 0 1,1 0 2,0 0-2,-1 0 0,1 0 0,-1 0 1,1 0 0,0 0-2,-1 0 2,1 0 0,0 0-2,-1 0 1,1 0 1,-1 0-1,1 0 2,0 0-3,-1 0 1,1 0 1,-1 0 3,1 0-5,0 0 6,-17-16-5,16 16 18,1 0 145,-1 0-161,1 0 2,0 0 0,-1 0-2,1 0 5,0 0-6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8:2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496">
    <iact:property name="dataType"/>
    <iact:actionData xml:id="d0">
      <inkml:trace xmlns:inkml="http://www.w3.org/2003/InkML" xml:id="stk0" contextRef="#ctx0" brushRef="#br0">2259 3888 0,'17'0'68,"0"0"-63,-1 0-3,18 0 2,-18 0-3,17 0 3,-16 0-3,66 0 1,-33 0 2,33 16-1,-17-16-3,1 0 2,-17 0-1,0 0 0,16 0 1,0 0 0,17 0 0,-16 17-1,16-17 1,33 0 0,-66 0-1,17 0 1,-18 0 1,1 0-3,33 0 2,0 0-1,34 0 0,-34 0 1,66 0 0,-99 0-1,-33 0 0,33 0 0,49 0-1,-49 0 1,0 0 0,-17 0 0,17 17 0,50-17 0,-51 0 1,1 0-2,-17 0 1,17 0 0,50 0 0,-50 0 0,0 0 0,-34 0 0,34 0 0,50 0 0,-50 0 0,-1 0 0,-32 0 0,33 0 0,0 0 0,0 0 0,-1 0 0,-15 0 0,15 0 0,-15 0 0,-1 0 0,17 0 0,0 0 0,33 0 0,-50 0 0,17 0 0,-34 0 0,34 0 0,-17 0 0,17 0 0,-17 0 1,1 0-1,-1 0 0,0 0 0,17 0 0,-17 0 0,34 0 0,-34 0 0,0 0 0,-16 0 0,33 0 0,-34 0 0,17 0 0,-16 0 0,16 0 0,0 0 0,1 0 0,-18 0 0,17 0 0,34 0 1,-50 0-1,-1 0 0,1 0 0,16 0 0,0 0 0,0-17 0,-16 17 0,16 0 0,-16 0 0,0 0 0,-1 0 0,17 0 0,-16 0 0,0 0 0,-1 0 0,1 0 0,-1 0 0,18-17 0,-18 17 0,17 0 1,-16 0 0,0 0-1,16 0 0,-16 0 0,-1 0 0,1 0 1,-1 0 0,1 0-1,0 0 1,-1 0 0,1 0 0,-1 0 0,-16-16 0,17 16-1,0 0 3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21:24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38">
    <iact:property name="dataType"/>
    <iact:actionData xml:id="d0">
      <inkml:trace xmlns:inkml="http://www.w3.org/2003/InkML" xml:id="stk0" contextRef="#ctx0" brushRef="#br0">3057 4901 0,'16'0'102,"1"0"-100,0 0 1,-1 0-1,18 0 0,-18 0 1,1 17-2,-1-1 1,1-16 1,33 0 0,-17 0-1,0 17 1,1-17-3,15 0 2,18 0 0,-34 0 1,-16 0-1,32 0-1,-32 0 1,0 0-2,16 0 1,-16 0 1,32 0-1,-32 0 0,0 0 0,-1 0 0,34 0 0,-33 0 0,-1 0 0,1 0 1,16 0-2,-16 0 1,-1 0 0,1 0 0,16 0 0,-16 0 0,-1 0 0,18 0 0,-18 0 0,1 0 0,-1 0 0,1 0 0,0 0 0,-1 0 0,18 0 0,-18 0 0,1 0 0,-1 0-1,34 0 2,-33 0-1,-1 0 0,18 0 1,-18 0 0,1 0-1,-1 0 0,1 0 0,0 0 1,-1 0-1,1 0 0,0 0 1,-1 0 0,1 0 0,-1 0-1,1 0 1,-17-17-1,17 17 0,-1 0 1,1 0-1,-1 0 2,1 0-1,0 0 1,-1 0-1,1 0 1,-17-16-1,16 16 0,1 0 4,0 0-2,-17-17 7</inkml:trace>
    </iact:actionData>
  </iact:action>
  <iact:action type="add" startTime="13478">
    <iact:property name="dataType"/>
    <iact:actionData xml:id="d1">
      <inkml:trace xmlns:inkml="http://www.w3.org/2003/InkML" xml:id="stk1" contextRef="#ctx0" brushRef="#br0">10615 4137 0,'0'17'30,"17"-17"-22,0 16-6,-1 17 1,-16-16 2,17-17-4,-1 33 5,1-16-4,0 33 3,-1-50-4,18 50 3,-34-34-3,33 17 2,-17 1-1,1-1 1,0-17 0,-1 18-1,1-18 2,-17 1-4,16 16 2,18 0 1,-18 1 0,-16-1-1,17-17 1,-1 18-1,1-18-1,-17 17 1,17-16-1,-1 0 0,-16-1 0,17 1 1,-17 16 0,17 0 0,-1-16 0,1 16 0,-17 0-1,16-16 2,1 33-2,0-34 1,-17 1-2,0 0 1,16-1 1,1 1-2,-17 16 1,16-16 0,1-1 1,-17 18-2,0-18 2,17 1-1,-17-1 1,0 1-1,16 0-1,-16-1 2,17 1-2,-17 16 2,17-16-2,-17-1 1,0 1 0,16 0 0,-16-1 0,0 1 0,0-1 0,17 1 0,-17 0 0,0-1 0,0 1 0,16 0 0,-16-1 0,17 1 0,-17-1 0,0 18 1,17-34-1,-17 16 0,0 17 0,0 1 1,16-18-1,1 17 1,-17 1-1,0-1 1,16-16-1,-16-1 0,17 17 0,-17-16 0,0 0 0,0-1 0,17 1 0,-17-1 0,0 18 0,16-18 0,-16 18 0,0-1 0,17-17 0,-17 1 0,16 16 0,-16 0 0,0-16 0,17 33 1,0-17-2,-17 0 1,16-16 0,-16 16 0,0-16 0,17-1 0,-17 18 0,17-18 0,-17 17 0,0 1 0,16 16 0,1-17 0,-1 0 0,-16 0 0,0-16 0,17 16 0,-17-16 0,17 16 0,-17 17 0,0-34 0,16 18 0,1-18 0,-17 17 0,16 1 0,-16-18 0,0 17 0,17 1 0,0-1 0,-17-16 0,0 16 0,0 17 0,0-34 0,16 34 1,1-17-1,-17 1 0,0 15 0,0-32 0,0 0 0,16 32 0,-16-32 0,0 0 0,17 16 0,-17 0 0,0-16 0,0-1 0,17 18 0,-17-1 0,0 0 0,0 0 1,0 0-1,0-16 0,0 0 0,0 16 0,0-16 0,0-1 0,0 1 0,0 16 0,0-16 0,0-1 0,0 17 0,0-16 0,0 0 1,0-1-1,0 1 0,0 16 0,0-16 0,0-1 0,0 18 0,0-18 0,0 1 0,0-1 0,0 1 0,0 0 0,0-1 0,0 17 0,0-16 0,0 16 0,0-16 0,0 16 0,0 0 1,0-16-1,0 0 0,0-1 0,0 17 0,0 1 0,0-18 0,0 1 0,0 16 0,0-16 1,0 16-1,0-16 0,0 16 1,0-17-1,0 18 1,0-18-1,0 1 0,0 16 0,0-16 0,0-1 0,0 1 0,0 0 0,0-1 0,0 17 0,0-16 0,0 0 0,0-1 0,0 1 0,0-1 0,0 34 1,0-16 0,0-18-1,0 1 0,-17-1 0,17 18 0,0-18 0,0 1 0,0-1 0,0 1 0,0 0 0,0-1 0,0 1 0,0 16 0,-17-33 0,17 17 0,0 16 0,-16-16 1,16-1-1,0 1 0,0-1 0,0 1 0,0 0 0,0-1 0,0 1 0,-17-1 0,17 1 0,0 16 1,0-16 0,0 0-1,-16-1 0,16 1 0,0 16 1,-17-16 0,17-1-1,-17 17 1,17-16 0,0 0-1,0-1 0,-16-16 0,16 17 0,0 0 0,-17-1 0,17 1 0,0 16 1,-16-33-1,16 17 0,0 16 1,-17 0 0,17-16-1,0-1 1,0 1-1,-17 0 0,1-1 1,16 1 0,0-1-1,0 1 0,-17 0 1,17 16 0,0-17 0,-16 1 0,-1 16 0,17-16-1,0-1 1,0 1 0,0 0-1,0-1 1,-17 1-1,17 0 1,0 16 0,0-17 0,0 1 0,-16-17-1,16 17 0,0-1 1,0 1-1,0-1 1,-17 1 0,17 0 0,0-1-1,0 1 1,0 0 0,-17-17-1,17 16 1,0 1-1,0-1 1,0 1 2,0 0-3,0-1 0,-16 1 1,16-1 1,0 1-1,0 0 0,0-1 0,0 1 0,0-1-1,-17 1 1,17 0 0,0-1 0,-16 1-1,16 0 2,0-1-1,0 1 0,0-1-1,-17 1 2,17 0-1,0-1 0,0 1-1,-17-1 2,17 1-2,0 0 1,0-1 1,0 1-1,-16-17-1,16 17 2,0-1-2,-17-16 0,17 17 2,0-1 1,-16-16-3,16 17 2,0 0 1,-17-17-2,17 16-1,0 1 5,-33 33 11,33-34-16,0 1 4,-17-17 0,17 17-4,0-1 3,0 1 1,-16-17-2,16 16 0,0 1 2,0 0-3,-17-17 0,17 16 2,-17-16 0,17 17-1,0-1 3,0 1-5,-16-17 5,16 17-5,0-1 6,0 1-1,0-1-5,-17-16 0,17 17 3,0 0 2,-17-17-5,17 16 3,-16 1-3,16 0 4,0-1 2,-17-16-6,17 17 2,0-1 0,-16 1 2,16 0 1,-17-17-1,17 16-4,0 1 8,0-1-4,-17-16-4,1 0 6,16 17-5,0 0 17,-17-17-10,17 16 10,0 1 52,-16-17-67,16 17 6,-17-17-8,0 0 2,17 16 0,-16-16 0,16 17 1,-17-17-4,17 16 3,-17-16-2,1 0 2,16 17 0,-17-17-3,1 0 6,16 17-6,-17-17 5,0 0-3,17 16 0,-16-16 5,16 17-7,-17-17 17,17 16 450,-16-16-460,16 17 0,-17-17-4,17 17 16,-17-17-14,17 16 6,-16-16-4,16 17-1,-17-17-1,1 16 1,16 1 1,-17-17-6,17 17 2,-17-17 0,17 16 2,-16-16-2,-1 17 1,0-17 11,17 17-13,0-1 46,-16-16-40,16 17-2,-17-17 3,17 16-8,-16-16 6,16 17 0,0 0 0,-17-17-7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21:24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84">
    <iact:property name="dataType"/>
    <iact:actionData xml:id="d0">
      <inkml:trace xmlns:inkml="http://www.w3.org/2003/InkML" xml:id="stk0" contextRef="#ctx0" brushRef="#br0">17692 3339 0,'0'17'299,"0"0"-292,17-17-7,-17 16 2,0 1 4,16 0 1,-16-1 1,0 1-3,17-17 2,-17 16-2,0 1 5,17-17-9,-17 17 7,0-1-4,16-16 0,-16 17-2,0-1 5,17 1 1,-17 0-5,0-1 5,16-16-3,-16 17-2,17-17 3,-17 17-2,0-1 2,0 1 10,17-17-6,-17 16-5,0 1 4,0 0-7,16-17 2,-16 16-2,0 1 2,17-17-1,-17 16-1,17-16 0,-17 17 0,0 0 2,0-1 2,16-16-5,-16 17 3,0-1 0,17-16-2,-17 17 0,0 0 3,16-1 2,1 1 0,-17 0-3,0-1 2,0 1 2,17-17-6,-17 16 3,0 1-2,0 0 4,16-17-4,-16 16 1,0 1 2,0-1-3,17-16 3,-17 17-4,16-17 5,-16 17-5,0-1 6,0 1-5,17 0 2,-17-1 0,0 1 1,0-1-5,17-16 1,-17 17-1,0 0 3,0-1 0,0 1-2,16-17 0,-16 16-1,17-16 1,-17 17-1,0 0 3,0-1-3,0 1 3,16-17-3,-16 17 1,0-1 2,0 1-1,0-1-1,17-16 1,-17 17-2,0 0 1,0-1 2,0 1-1,17-1 0,-1 1 0,-16 0 1,0-1-2,0 1 1,0-1 2,17-16-3,-17 17 1,0 0-1,0-1 2,17 1 1,-17 0 0,0-1-3,0 1 2,0-1 2,16-16-5,-16 17 1,17 0 0,-17-1 2,0 1-1,0-1 0,16 1-1,-16 0 1,0-1-1,0 1 1,0 0 0,17-1-1,-17 1 1,0-1-1,0 1 1,0 0-1,17-17 0,-17 16-1,0 1 1,0-1 2,0 1-3,0 0 1,16-1 2,-16 1-2,0-1 0,17-16-1,-17 17 1,0 0 1,0-1 0,0 1-2,0 0 2,0-1 0,0 1 0,0-1-2,16-16 0,-16 17 1,0 0 0,0-1 0,0 1 0,0-1 0,0 1 0,0 0 2,0-1-3,0 1 1,0 0 0,0-1 0,0 1 0,17-1-1,-17 1 1,0 0 0,0-1-1,0 1 1,0-1-1,0 1 1,0 0-1,0-1 1,0 18 0,17-34-1,-17 33 1,0 0 0,0-16 0,0 16 0,16-33-1,-16 16 0,0 1 0,0 0 1,0-1-1,0 1 0,0-1 0,0 1 0,0 0 0,17-17 0,-17 16 0,0 1 0,0 0 0,0-1 1,0 1-1,0-1 0,0 1 0,17 0 1,-17-1-1,0 1 0,0 16 1,0-16 0,16-1-1,-16 1 0,0 0 1,0-1-1,0 17 1,0-16 0,0 0-1,0-1 0,0 1 0,0 16 1,17-33-1,-17 17 1,0-1-2,0 1 1,0-1 1,0 1-1,0 16 0,0-16 1,0 0-1,0-1 0,16 1 0,-16-1 0,0 1 0,0 0 0,17-1 0,-17 1 0,0-1 0,0 1 0,0 16 0,0-16 1,0 16-1,0 0 1,0-16 0,17 16-1,-17-16 0,0-1 0,0 18 0,0-18 0,16 1 0,-16 66 1,0-66 0,0 32-1,0-32 0,0 0 0,0-1 0,0 17 0,0-16 0,17 0 0,-17 16 0,0 0 0,0-16 0,0 16 1,0 17-1,0-17 1,0 0-1,16-16-1,-16 0 1,0 16 0,0 0 0,0-16 0,0-1 0,0 17 0,0 1 0,0-18 0,0 1 0,0 16 0,0 0 0,0 1 0,0-18 0,0 1 0,0 16 0,0 0 0,0-16 0,0-1 0,0 18 0,0-1 0,0-16 0,0-1 0,0 17 0,0 34 0,0-51 0,0 1 0,0 16 0,0-16 0,0 16 0,0-16 0,0 16 0,0-16 0,0 16 0,0-17 0,0 18 0,0-18 0,0 1 0,0-1 0,0 18 0,0-18 0,0 1 0,0 16 0,0 17 0,0-33 0,0 16 0,0-17 0,0 1 0,0 16 0,0-16 0,0 0 0,0 16 0,0-17 0,0 1 0,-16 0 0,16 16 0,0-17 0,0 1 0,0 16 0,0 0 0,0-16 0,0 0 0,0 16 0,0 17 0,-17-17 1,17 0-1,0 0 0,0-16 0,0 0 0,-16-1 0,16 18 0,0-18 0,0 1 0,0 16 0,0 0 0,0 0 0,0-16 0,0 0 0,0 33 0,0-34 0,0 34 1,0-17-1,0 0 0,0-16 0,0 16 0,0-16 0,0 16 0,0-16 0,0-1 0,0 18 0,0-1 0,0-17 0,0 1 0,0 16 0,0 0 0,0-16 1,0 33-1,0-33 0,0-1 0,0 1 0,0 16 0,0-16 0,0-1 0,-17 17 0,17-16 0,0 0 0,0-1 0,0 1 0,0 0 0,0 16 0,0 0 0,0-16 1,0-1-1,0 1 0,0-1 0,-17 1 0,17 0 0,0-1 1,0 1-1,0-1 0,0 1 0,0 0 1,0 16 0,0-16 0,-16-1 0,16 1-1,0-1 1,0 1 0,0 0 0,0-1-1,0 1 1,-17-17-1,17 16 0,0 1 1,-16-17-1,16 17 1,0-1-1,0 1 1,0 0-1,0-1 1,-17-16-1,17 17 0,0-1 1,0 1 0,0 0 0,-17-17-1,17 16 0,0 1 1,0-1 0,0 1-1,0 0 2,-16-17-2,16 16 0,0 1 0,0-1 1,-17-16-1,17 17 1,0 0 0,0-1-1,0 1 2,0 0-1,-17-17 0,17 16-1,0 1 0,0-1 2,0 1-1,0 0 1,0-1-2,-16-16 0,16 17 1,0-1 0,0 1 1,0 0-2,-17-1 2,17 1-1,-16-17-1,16 17 0,0-1 1,0 1 0,0-1 1,-17 1 0,17 0-1,0-1 0,0 1 0,-17-1 1,17 1-1,0 0 0,0-1 1,-16-16-2,16 17 0,-17 0 2,17-1-2,0 1 1,0-1 0,-16-16-1,16 17 0,0 0 0,0-1 2,0 1-1,-17-1-1,17 1 1,0 0 0,0-1 0,0 1-1,-17-17 1,17 16-1,0 1 1,-16-17-1,16 17 0,0-1 0,0 1 1,0 0 1,-17-1-1,17 1-1,0-1 1,0 1 0,0 0 1,0-1-2,-17-16 0,17 17 1,0-1 1,0 1 0,0 0-2,-16-17 1,16 16-1,0 1 2,-17-17-1,17 17 0,0-1-1,0 1 3,0-1-1,-16-16 0,16 17-2,0 0 1,0-1 1,0 1 1,-17-17-2,17 16 2,0 1-2,0 0 3,-17-1 2,1-16-3,16 17-3,0-1 2,0 1 4,0 0 1,0-1 2,0 1-4,-17-17-2,17 17 3,0-1 2,-16-16-7,16 17 4,-17-1 1,17 1-5,-17-17 0,17 17 3,-16-17 2,16 16-6,0 1 7,-17-17-7,17 16 1,0 1 5,-16-17-6,-1 17 3,17-1 5,-17-16-8,17 17 1,-16 0 7,16-1 0,-17-16-3,17 17-1,-17-17-4,17 16 4,0 1 7,-16-17-9,16 17 6,-17-1 3,17 1-5,-16-1 2,-1 1 7,0-17-7,17 17-7,0-1 24</inkml:trace>
    </iact:actionData>
  </iact:action>
  <iact:action type="add" startTime="12301">
    <iact:property name="dataType"/>
    <iact:actionData xml:id="d1">
      <inkml:trace xmlns:inkml="http://www.w3.org/2003/InkML" xml:id="stk1" contextRef="#ctx0" brushRef="#br0">17410 12693 0,'0'0'2,"-17"0"5,1 0-2,-1 0 1,0 0 1,1 0-1,-1 0-1,1 0 0,-1 0 3,0 0 1,1 0-4,-1 0 4,0 0-1,1 0 5,-1 0 11,1 0-6,-1-17-5,0 17-9,1 0-1,16-16 3,-17 16-6,17-17 5,-16 17-4,-1 0 2,0-17 0,1 17 0,16-16 0,-17 16 0,0-17 4,1 17-3,16-16-2,-17-1 13,17 0-13,-16 17 1,16-16 0,0-1 0,-17 17 0,17-17-1,0 1 4,-17 16-3,17-17-1,-16 1 0,16-1 3,-17 17 0,17-17-3,0 1 2,0-1-1,-16 17 0,16-16-1,0-1 2,0 0-1,-17 17-2,17-16 1,-17 16 0,17-17 1,0 0 1,-16 17 0,16-16-2,0-1 1,-17 17 2,17-16-3,0-1 4,-16 17-5,-1-17 3,17 1-1,0-1 6,-17 17-8,17-16 14,-16 16 8,16-17-20,0 0 18,0 1-17,0-1-1,0 0 3,0 1-4,0-1 1,0 1 1,0-1 1,0 0 2,0 1-6,0-1 6,0 1-2,0-1 2,0 0-5,16 17 0,-16-16 2,17 16 1,-17-17-1,17 17-3,-1 0 9,-16-16-2,17 16-7,-17-17 5,16 17-4,1 0 0,0 0 4,-1 0-1,1 0-1,-1 0-2,1 0 1,-17-17-1,17 17 0,-1 0 1,1 0 0,-1 0-1,1 0 3,0 0-2,-1 0 1,1 0-2,0 0 3,-1 0-1,1 0 0,-1 0-2,1 0 2,0 0 0,-1 17 0,1-17-2,-1 17 2,1-17 2,0 0-3,-1 0-1,-16 16 2,17-16-2,0 0 4,-1 0 1,-16 17-5,17-17 0,-1 0 6,-16 16-6,0 1 2,17-17-2,0 17 4,-1-17 0,-16 16-5,17 1 5,-17-1-3,16-16 2,-16 17-3,0 0 3,17-17-2,-17 16-1,0 1 0,17-17 0,-17 16 1,0 1 1,0 0 2,0-1-4,16-16 0,-16 17 2,0 0 1,0-1 3,0 1-3,0-1-1,0 1 2,0 0 1,0-1-1,0 1-4,0-1 2,0 1 0,-16 0 1,16-1-2,-17-16 0,17 17-1,0 0 2,-17-17-1,17 16 1,0 1-1,-16-17 0,16 16 0,-17 1 4,1-17-3,16 17 0,0-1 3,-17-16-6,17 17 8,-17-17-4,17 16 4,-16-16-2,-1 0-2,17 17-3,0 0 6,-16-17 0,16 16-3,-17-16 9,17 17-12,-17-17 19,17 17-18,-16-17 5,-1 16 17,0-16 2</inkml:trace>
    </iact:actionData>
  </iact:action>
  <iact:action type="add" startTime="13845">
    <iact:property name="dataType"/>
    <iact:actionData xml:id="d2">
      <inkml:trace xmlns:inkml="http://www.w3.org/2003/InkML" xml:id="stk2" contextRef="#ctx0" brushRef="#br0">17443 3954 0,'-17'0'6,"1"0"3,-1 0-3,1 0 1,-1 0-3,-16 0 0,16 0 0,1 0 0,-1 0-3,-16 0 3,-1 0-1,18 0 0,-1 0-2,1 0 1,-1 0 0,0 0-1,1 0 2,-1 0-2,-16 0 1,16 0 0,-16 0 1,16 0-1,1 0 0,-1 0 1,1 0-1,-1 0 1,17-16-1,-17 16-1,1-17 3,-1 17 1,17-17-2,-16 17-1,16-16 1,-17 16 0,17-17-1,0 0 0,-17 17 0,17-16 0,0-1 0,-16 17 0,16-16-1,-17-1 1,17 0 0,0 1 1,-16 16-2,16-33 1,-17 16 1,17 0-2,0 1 1,-17-1 0,17 1-1,-16 16 1,16-17-1,0 0 1,-17 1 0,0-18-1,17 18 2,-16-1-2,16 1 2,0-1-1,-17 17-2,17-17 2,-16 1-1,16-1 1,0 1-1,-17 16 0,17-17 0,-17 0 3,17 1-1,0-1-1,-16 0 3,16 1 1,-17 16-2,17-17-1,0 1 2,0-1 1,17 0-1,-1 1 0,-16-1-3,17 17-1,0 0 1,-1-16 0,1 16 0,-17-17 0,16 17-1,18 0 1,-18-17 0,1 17 0,-17-16-2,17 16 1,16 0 1,-17 0 0,1-17 0,0 17-1,-1 0 0,17 0 1,-16 0-1,0 0 1,16 0 0,-17 0 0,18 0 0,-18 0 0,1 0 0,0 0 0,-1 0-1,1 0 1,16 0 0,-16 0 1,-1 17-1,1-17-1,-1 0 1,1 0 0,-17 16-1,17-16 0,-17 17 1,16-17-1,1 0 0,0 0 2,-17 17-2,16-17 1,1 0 1,-17 16-1,16-16-1,1 0 5,-17 17-6,17-1 5,-1-16 3,-16 17-6,17-17 2,-17 17 0,16-1 3,34 150 17,-33-149-23,-17 0 0,0-1 0,0 1 2,0-1-1,16 1 0,-16 0-1,0-1 1,0 1 0,0 0 0,0-1-1,0 1 1,0 16 0,17-33-1,-17 17 1,0-1 0,0 1 0,0-1 1,0 1-2,0 0 2,0-1 0,0 1 0,0-1-1,0 1 1,0 0 1,0-1 0,0 1-2,0 0 4,-17-1 3,17 1 3,0-1-1,-16 1-3</inkml:trace>
    </iact:actionData>
  </iact:action>
  <iact:action type="add" startTime="14863">
    <iact:property name="dataType"/>
    <iact:actionData xml:id="d3">
      <inkml:trace xmlns:inkml="http://www.w3.org/2003/InkML" xml:id="stk3" contextRef="#ctx0" brushRef="#br0">17443 12161 0</inkml:trace>
    </iact:actionData>
  </iact:action>
  <iact:action type="add" startTime="18767">
    <iact:property name="dataType"/>
    <iact:actionData xml:id="d4">
      <inkml:trace xmlns:inkml="http://www.w3.org/2003/InkML" xml:id="stk4" contextRef="#ctx0" brushRef="#br0">16662 12327 0,'0'0'2,"-16"17"1,16 0 1,-17-1-1,17 1 1,0-1 0,0 1 2,-17 0-3,17-1 1,0 1 0,0-1 9,-16-16-11,16 17 9,-17 0-6,1-17-1,16 16 0,-17-16-3,0 17 3,1-17-1,-1 0-2,17 17 1,-16-17 0,16 16-1,-17-16 0,0 0 1,1 0-1,16 17 0,-17-17 0,0 16 1,1-16 0,-1 0-1,17 17 0,-16-17 0,-18 17 1,18-17 0,16 16-1,-17-16 0,1 0 0,-1 0 0,0 17 1,1-17-1,-1 0 0,0 0 0,17 16 0,-33-16 0,17 17 1,-1-17 0,0 0-2,1 0 1,-34 17 0,33-17 0,1 16 0,-1-16 0,1 0 0,-1 0 0,-16 0 0,16 0 0,0 0 0,-16 17 0,17-17 0,-1 0 0,0 0 0,-16 16 1,17-16-2,-18 0 1,1 0 0,17 0 0,-1 0 0,-16 0 0,-1 17 0,1-17 0,0 0 0,16 17 0,-16-17 0,0 0 0,16 0 0,-49 16 0,33-16 0,-1 0 0,18 0 0,-17 0 0,-1 0 0,1 0 0,-17 17 0,34-17 0,-18 0 0,1 0 0,-50 17 0,50-17 0,-17 0 0,17 0 0,16 0 0,-33 0 0,17 16 0,-33-16 0,16 0 0,17 0 0,-1 0 0,18 0 0,-34 0 0,0 0 0,-16 0 0,16 0 0,0 0 0,0 0 0,17 0 0,-17 0 0,17 0 0,-17 0 0,0 0 0,17 0 0,-17 0 0,-33 0 0,33 0 0,0 0 0,-16 0 0,16 0 0,0 0 0,-33 0 0,33 0 0,1 0 0,15 0 0,-15 0 0,-1 0 0,33 0 0,-33 0 0,17 0 0,-17 0 0,0 0 0,-33 0 0,33 0 0,1 0 0,15 0 0,-49 0 1,34 0-1,32 0 0,-33 0 0,17 0 0,0 0 0,-1 0 0,1 0 0,0 0 0,0 0 0,-17 0 0,17 0 0,-17 0 0,33 0 0,-33 0 0,17 0 0,0 0 0,0 0 0,16 0 0,-16 0 0,-17 0 0,17 0 0,0-16 0,-1 16 0,18 0 0,-17 0 0,-1 0 0,1 0 0,16 0 1,1 0-2,-34 0 1,33 0 0,-16-17 0,0 17 0,0 0 0,0 0 0,16-17 0,0 17 0,-16-16 0,0 16 1,16 0-2,1 0 1,-18 0 0,18 0 0,-1 0 0,-16 0 0,16 0 0,1 0 0,-1 0 0,-16-17 0,16 17 0,1 0 0,-18 0 0,18-17 0,-1 17 0,1 0 0,-1 0 0,0 0 0,-16 0 0,0 0 1,16 0-1,1 0 0,-1 0 0,0 0 0,1 0 0,-1 0 0,1 0 0,-1-16 0,0 16 0,1 0 0,-17 0 1,16 0 0,0 0-1,1 0 0,-1 0 0,1 0 0,-1 0 1,0 0-1,1 0 0,-1 0 0,0 0 0,1 0 1,-1 0-1,1 0 0,-1 0 0,0 0 1,1 0-1,-1 0 0,1-17 0,-18 17 1,18 0 0,-1 0-1,1 0 0,-1 0 0,-16 0 1,16 0 0,0 0-1,-16-16 0,17 16 1,-1 0-1,0 0 0,1 0 0,-17 0 1,-1 0 0,18 0 0,-1 0-1,0 0 0,1 0 0,16-17 0,-17 17 0,1 0 0,-1 0 0,0 0 0,1 0 0,-1 0 0,1 0 1,-1 0-1,0 0 0,1 0 0,-1 0 1,1 0-1,-1 0 0,0 0 0,-16 0 1,16 0 0,1 0-1,-1 0 0,1 0 1,-1 0-1,0 0 0,1 0 0,-1 0 1,1 0-1,-1 0 0,0 0 1,1 0-1,-1 0 1,1 0-1,-1 0 0,0 0 2,1 0-2,-1 0 0,0 0 2,-16 0-1,17 0 0,-1 0 0,0 0 0,-16 0 0,17 0 1,-1 0-1,0 0-1,1 0 1,-1 0 1,0 0-1,1 0-1,-1 0 1,1 0 1,-1 0-1,0 0 1,1 0-2,-1 0 2,1 0-1,-1 0 1,0 0-2,1 0 2,-1 0 0,17-17-1,-16 17 0,-1 0-1,0 0 2,1 0 1,-1-16 1,0 16-3,1 0 2,16-17-1,-17 17-1,1 0 2,-1 0-2,0 0 2,17-16-3,-16 16 2,-1 0 0,1 0-2,-1 0 2,0-17 0,1 17-1,-1-17-1,1 17 1,-1 0 0,0 0-1,1 0 0,-1 0 1,0 0-1,1-16 1,-1 16-1,1 0 1,-1 0-1,0 0 1,1 0-1,-1 0 0,1-17 1,-1 17-1,0 0 0,1 0 1,-1 0-1,1 0 1,-1 0-1,0 0 1,1-16 0,-1 16-1,0 0 1,1 0 0,-1 0 1,1 0-2,16-17 1,-17 17-1,0 0 3,1 0 5,-1 0 5,17-17 14,-16 17-4,16-16-22,0-1 18,-17 17-15,17-17 11,0 34 126,17-17-134,-17 17 3,0-1-3,16-16-4,-16 17-1,0 0 0,0-1 6,0 1 4,0-1 3,0 1-6,0 0 126</inkml:trace>
    </iact:actionData>
  </iact:action>
  <iact:action type="add" startTime="20025">
    <iact:property name="dataType"/>
    <iact:actionData xml:id="d5">
      <inkml:trace xmlns:inkml="http://www.w3.org/2003/InkML" xml:id="stk5" contextRef="#ctx0" brushRef="#br0">8439 12493 0,'0'0'1,"17"0"4,-17-16-1,16 16-1,1 0 5,0 0-6,-1 0 4,1 0-1,0 0-1,-1 0-2,1 0 3,-1 0-2,1 0 1,0 0-1,-1 0 2,1 0 1,-1 0-1,1 0-1,0 0 4,-1 0 0,1 0 1,-1 0-7,1 0 9,0 0-5,-1 0-3,1 0 3,-17 16-4,17-16-2,66 0 24,-67 0-21,1 0 3</inkml:trace>
    </iact:actionData>
  </iact:action>
  <iact:action type="add" startTime="33406">
    <iact:property name="dataType"/>
    <iact:actionData xml:id="d6">
      <inkml:trace xmlns:inkml="http://www.w3.org/2003/InkML" xml:id="stk6" contextRef="#ctx0" brushRef="#br0">17343 11912 0,'0'-17'141,"0"1"-136,-16-17 3,16 16-3,0-33 0,0 0 1,0 17-2,0 0 0,0 16 1,0 1-3,0-1 0,0 0 0,0 1 2,0-1 3,16 17-5,-16-17 1,0 1 5,0-1-6,0 1 9,0-1-3,0 0-3,0 1-1,0-1-2,0 1 2,0-1-2,0 0 0,17 17 0,-17-16-1,0-1 1,0 1 1,17-1-2,-17 0 1,16 17-1,-16-16 1,17-18-1,-17 18 1,16 16-1,-16-33 1,0 16-1,17 17 0,0-17 0,-17 1 0,16-1 0,-16 1 0,17 16 1,-1-17 0,-16 0-1,0 1 0,17 16 0,-17-34 0,17 34 1,-17-16-1,0-1 0,16 17 0,-16-16 0,17 16 0,-17-17 0,0 0 1,17 1 0,-17-1 1,0 1-2,0-1 2,0 0 0,0 1 0,0-1-2,0 0 2,0 1 0,0-1 0,0 1-1,0-1 1,0 0 0,0 1 0,0-1 0,0 1 0,-17 16-2,0-17 3,17 0-1,0 1-1,-16 16 0,16-17 0,0 1 1,-17 16-1,17-17-1,0 0 1,0 1 1,-17 16-2,17-17 0,0 0 1,0 1-1,-16-1 1,16 1 0,-17-1 0,17 0-1,0 1 1,0-1 0,0-16 0,-16 16 0,16 1 0,0-1-1,0 0 0,0 1 1,0-1-1,0 1 0,0-1 0,0 0 1,-17 1-1,17-1 0,0-16 1,0 16 0,0 1-1,0-1 1,0 1-1,0-1 0,0 0 0,0 1 0,0-1 1,0 0-1,0 1 0,0-1 0,0 1 1,0-1-1,0 0 0,0 1 1,0-17 0,0 16 0,0 0 0,0 1-1,0-1 0,0 0 1,0 1 0,0-1-1,0 1 1,0-18 0,0 18 0,0-1 0,0 1-1,0-1 1,0 0 0,0 1 0,0-1-1,0 0 0,0 1 2,0-1-2,0 1 1,0-1-1,0 0 0,0 1 1,-17 16-1,17-17 0,0-16 0,0 16 1,0 1 0,0-1-1,0 1 0,0-1 1,0 0 0,-16 17-1,16-16 0,0-1 0,0 0 1,0 1-1,-17-1 1,17 1-1,0-1 1,0-16-1,0 16 1,0 1 0,0-18 0,-16 34-1,16-16 0,0-1 1,0 0-1,0 1 1,-17 16-1,17-17 0,0 1 0,0-1 1,0-16 0,0 16 0,-17 1 0,17-1-1,0 0 0,0 1 1,0-1 0,0 0-1,0 1 0,0-1 1,0 1 0,-16-1-1,16 0 0,0 1 1,0-1-1,-17-16 1,17 16 0,0-16 0,0 17 0,0-1-1,0 0 1,0 1-1,-16-1 0,16 0 1,0 1-1,-17-1 0,17-16 1,0 16-1,0 1 1,0-1-1,0 1 0,0-18 1,0 18 0,0-1-1,0-16 1,0 16 0,0 1-1,0-1 0,-17 17 0,17-17 0,0 1 0,0-17 1,0 16 0,0 0-1,0 1 0,0-1 1,0 1-1,0-1 0,0 0 1,0 1-1,0-1 1,0 0-1,0 1 1,0-1-1,0 1 1,0-1-1,0 0 1,0 1-1,0-1 1,0 1 0,0-1 0,0 0-1,0 1 1,0-1 0,0 0-1,0 1 1,0-117 12,17 133-13,-17-17 0,0 1 1,0-1-1,0 0 1,0 1 0,0-1 0,0 1-1,0-1 1,0 0-1,0 1 1,0-17 0,0 16 0,0 0 0,0-16 0,0 17 0,0-1 0,0 0 0,0 1-1,0-1 0,0 0 0,0 1 0,0-1 1,0 1-1,0-1 0,0 0 1,-17 1 0,17-1-1,0 1 0,0-1 1,0 0-1,0 1 0,0-1 1,0 0-1,-16 1 1,16-1-1,0 1 0,0-1 1,0 0-1,0 1 0,-17-17 1,17 16 0,0 0 0,0 1-1,0-1 0,0 1 1,0-1-1,0 0 1,0 1-1,0-1 0,-17 17 0,17-17 0,0 1 0,0-1 1,0 1-1,0-1 1,0-16 0,0 16 0,0 1-1,0-1 1,-16 0-1,16 1 0,0-1 1,0 0 0,0 1 0,0-1-1,0 1 0,0-1 1,-17 0 0,17 1-1,0-1 0,0 1 1,-16-18 0,16 18 0,0-1-1,0 0 1,0 1-1,0-1 1,0 1-1,0-1 1,-17 0-1,17 1 0,0-1 1,0 1 0,0-1-1,0 0 0,-17 1 1,17-1-1,0 1 1,0-1-1,0 0 0,0 1 1,0-1-1,-16-16 0,-1 16 1,17 1 0,0-18 0,0 18 0,-16-1 0,16 1 0,0-1-1,-17 0 0,17 1 1,0-1-1,0 0 1,0 1 0,-17-1-1,17 1 1,0-1-1,0 0 0,0 1 1,-16-1 0,16 1 0,0-1-1,0 0 1,0 1 0,0-1 0,-17 1 0,17-1-1,0 0 1,-17 1 1,17-1-1,0 0-1,0 1 2,0-1-1,0 1 1,0-1-1,0 0 0,-16 17-1,16-16 1,0-1 1,0 1-1,0-1 1,0 0 0,0 1 0,0-1-1,-17 0 1,17 1 0,0-1 0,0 1-1,0-1 1,0 0 1,0 1-1,0-1-1,0 1 2,0-1 1,0 0-1,0 1 1,0-1-2,0 0 3,0 1-2,0-1 4,0 1-5,0-1 5,0 0-2,0 1 2,0-1-6,0 1 4,0-1-2,0 0 0,0 1-2,0-1 2,0 1 1,0-1-1,0 0-2,0 1 2,0-1 1,17 17-4,-17-17 3,0 1-1,0-1 3,0-16 9,0 16-13,0 1 14,0 32 141,0 1-155,0 0 1,0-1-1,0 1 2,0-1-3,0 1 2,0 0-1,0-1 0,0 1 0,0 0 0,0-1 1,0 1-1,0-1 0,0 1 0,0 0 0,-17-1 1,17 1-1,0-1 2,0 1 0,-16-17-2,16 17 2,-17-17-2,17 16 4</inkml:trace>
    </iact:actionData>
  </iact:action>
  <iact:action type="add" startTime="34924">
    <iact:property name="dataType"/>
    <iact:actionData xml:id="d7">
      <inkml:trace xmlns:inkml="http://www.w3.org/2003/InkML" xml:id="stk7" contextRef="#ctx0" brushRef="#br0">16961 4502 0,'17'0'5,"-1"0"16,1 0-13,0 0 2,-17 17-1,16-17-5,-16 17 1,17-17 2,0 16-2,-17 1 2,16-17-5,-16 16 3,17 1-1,-17 0 0,16-17 0,1 16-3,-17 1 2,17 0 0,-17-1-1,16 1 0,1-1 2,-1 18 1,1-18-2,0 17 0,-1-16 1,1 0 0,0 16-2,-17-16-1,16-1 0,1 1 2,-17-1-1,16 1-1,1-17 2,-17 17-2,0-1 2,17-16-1,-17 17-1,0-1 2,16-16-2,-16 17 1,17-17-1,-1 17 1,-16-1 2,17 1-2,0-1 4,-17 1 1,16-17-5,-16 17 6,17-17-2</inkml:trace>
    </iact:actionData>
  </iact:action>
  <iact:action type="add" startTime="35556">
    <iact:property name="dataType"/>
    <iact:actionData xml:id="d8">
      <inkml:trace xmlns:inkml="http://www.w3.org/2003/InkML" xml:id="stk8" contextRef="#ctx0" brushRef="#br0">16961 4602 0,'-16'0'12,"-1"0"3,0 0-8,17 17-6,-16-17 1,16 16 0,-17-16 0,17 17 1,-16 0-2,-1-1 2,0 1-1,17-1 0,-33 1 0,33 0 1,-16-17-1,-1 16 0,17 1-1,-33-1 1,33 1 0,-17-17-1,0 17 1,17-1 1,-33 18-1,17-34-1,-1 16 1,17 1-1,-17-17 0,1 16 0,16 1 1,-17-17-1,1 17 1,-1-17 2,17 16-3,-17 1 2,1-17-1,16 16 2,-17-16-3</inkml:trace>
    </iact:actionData>
  </iact:action>
  <iact:action type="add" startTime="35936">
    <iact:property name="dataType"/>
    <iact:actionData xml:id="d9">
      <inkml:trace xmlns:inkml="http://www.w3.org/2003/InkML" xml:id="stk9" contextRef="#ctx0" brushRef="#br0">16928 4486 0,'0'0'2,"17"0"22,-1 0-13,-16 16-8,17-16 3,-1 0-1,-16 17-4,17-17 8,-17 17-8,17-17 11,-17 16-7,0 1 7,16-17 4,-16 16-6,17-16-7,-17 17 5,17-17-5,-17 17 3,0-1-3,16-16-1,-16 17 8,17-17-7,-1 17 16</inkml:trace>
    </iact:actionData>
  </iact:action>
  <iact:action type="add" startTime="37060">
    <iact:property name="dataType"/>
    <iact:actionData xml:id="d10">
      <inkml:trace xmlns:inkml="http://www.w3.org/2003/InkML" xml:id="stk10" contextRef="#ctx0" brushRef="#br0">16646 12061 0,'-17'0'33,"0"0"-30,1 0 2,-1 0 0,17 17-4,-16-17 1,-1 0 1,0 0-1,1 0 0,-1 0 1,1 0 0,-1 0-1,0 0 0,1 0 1,-1 17-1,0-17 0,1 0 0,-17 0 1,16 0-1,0 0 1,1 0-1,-1 0 0,1 0 0,-1 0 0,17 16 0,-17-16 0,1 0-2,-1 0 2,0 0 0,1 0-1,-1 0 0,17 17 0,-16-17 0,-1 0 0,0 0 0,1 0 1,-1 0 0,-16 0-1,16 0 1,1 0-1,-1 0 0,17 17 0,-16-17 0,-1 0 0,0 0 0,1 0 0,-18 0 1,18 0 0,-1 0-1,1 0 0,-1 0 0,0 0 1,-16 16-1,0-16 1,16 0-1,-16 0 1,17 0-1,-1 0 0,0 17 0,1-17 0,-1 0 0,0 0 1,-16 0-1,17 0 0,-34 0 1,33 0-1,-16 0 0,16 0 0,1 0 0,-18 0 0,18 0 0,-1 0 0,-16 0 0,16 0 0,1 0 0,-1 0 0,-16 0 0,16 0 0,1 0 0,-17 0 0,-1 0 1,18 0-2,-1 0 1,-16 0 0,16 0 0,1 0 0,-18 0 0,1 0 0,17 0 0,-1 0 0,0 0 0,-16 0 0,17 0 0,-18 0 0,18 0 0,-18 0 0,1 0 1,17 0-1,-18 0 0,1 0 0,17 0 0,-1 0 0,-16 0 0,16 0 0,0 0 0,-16 0 0,17 0 0,-18 0 0,-15 0 0,32 0 0,-16 0 0,16 0 0,-16 0 1,0 0-1,16 0 0,0 0 0,1 0 0,-17 0 0,16 0 0,0 0 0,1 0 0,-1 0 0,1 0 0,-18 0 0,18 0 0,-1 0 0,-16 0 0,0 0 1,16 0-1,0 0 0,1 0 0,-1 0 0,1 0 0,-1 0 0,0 16 0,-16-16 1,17 0-1,-1 0 0,0 0 0,1 0 0,-18 0 1,18 0 0,-1 0-1,1 0 0,-1 0 0,0 0 0,1 0 0,-1 0 0,1 0 0,-1 0 0,0 0 0,1 0 0,-1 0 0,1 0 0,-1 0 0,0 0 1,1 0-1,-1 0 0,0 0 0,-16 0 0,17 0 0,-1 0 1,-16 0-1,16 0 1,1 0-1,-18 0 1,18 0 0,-1 0-1,1 0 0,-1 0 0,-16 0 1,16 0 0,0 0 0,1 0-1,-1 0 0,1 0 1,-1 0-1,0 0 0,1 0 1,-1 0-1,1 0 1,-1 0-1,0 0 1,1 0-1,-1 0 1,0 0-1,1 0 1,-17 0 0,16 0 0,0 0-1,1 0 0,-1 0 1,1 0-1,-1 0 0,0 0 0,1 0 1,-1 0-1,1 0 1,-1 0-1,-16 0 1,16 0 0,-16 0 0,16 0 0,1 0-1,-18 0 1,18 0 0,-17 0 0,16 0 0,0 0-1,1 0 0,-1 0 0,-16 0 0,16 0 0,1 0 0,-1 0 0,0 0 0,1 0 0,-17 0 0,16 0 0,0 0 0,1 0 0,-1 0 0,1 0 0,-1 0 0,-16 0 0,16 0 0,1 0 0,-18 0 0,18 0 1,-1 0-1,0 0 0,-16 0 0,17 0 0,-1 0 0,-33 0 0,34 0 0,-1 0 0,0 0 0,-16 0 0,16 0 0,1 0 0,-17 0 0,-17 0 0,33 0 0,1 0 0,-1 0 0,-16 0 1,16 0-2,-16-16 1,16 16 0,1 0 0,-18 0 0,18 0 0,-17 0 0,16 0 0,0 0 0,-16 0 0,0 0 0,16 0 0,1 0 0,-34-17 0,17 17 0,-1 0 0,18 0 0,-1 0 0,-16-16 0,16 16 0,1 0 0,-1 0 0,-16 0 0,16 0 0,1 0 0,-18 0 0,18 0 0,-1 0 0,1 0 0,-1 0 0,0 0 0,-16-17 0,17 17 1,-1 0-1,0-17 0,-16 17 0,17 0 1,-1 0-1,0 0 1,1 0-1,-1 0 0,0 0 1,1 0-1,-1 0 0,1 0 1,-1 0 0,0-16-1,1 16 1,-1 0 1,1 0 0,-1 0-1,0-17 3,1 17 1,-1-17 3,1 17-6,-1 0 7,0 0-4,1 0 0,-1 0-6,0 0 5,1 0 0,-1 0-2,1 0 0,-1 0 0,0 0-1,1 0 1,-1 0-1,1 0-1,-1 0 2,0 0-1,1 0 0,-1 0 0,-16 0 0,16 0 1,1 0-1,-1 0 0,0 0-1,1 0 1,-1 0-1,1 0 1,-1 0 0,0 0 0,1 0 0,-1 0-1,1 0 2,-1 0-1,0 0 1,1 0-2,-1 0 2,0 0 0,1 0 0,-1 0 1,1 0-3,-1 0 3,0 0 0,1 0 0,-1 0-3,17 17 1,-16-17-1,-1 0 2,0 0 0,1 0-1,-1 0 1,1 17 0,-1-17 0,0 0-2,1 0 2,-1 0 1,0 0 0,1 16-3,-1-16 3,1 0 1,-1 0 3,0 0-3,1 0 45,-1 0-44,1 0 0,-1 0-3,0 0 1,1 0 1,-1 0-1,0 0-2,1 0 2,-1 0 0,1 0 1,-1 0 3,0 0-4</inkml:trace>
    </iact:actionData>
  </iact:action>
  <iact:action type="add" startTime="38011">
    <iact:property name="dataType"/>
    <iact:actionData xml:id="d11">
      <inkml:trace xmlns:inkml="http://www.w3.org/2003/InkML" xml:id="stk11" contextRef="#ctx0" brushRef="#br0">9619 11729 0,'16'0'15,"-16"17"-11,0-1 1,0 1-2,0 0-1,0-1 0,-16-16 1,16 17-1,-17 16 0,0-16 1,1-1-1,-1 18 2,1-34-2,-1 16 0,0 1 0,17-1-1,-16 1 1,-1-17-1,1 17 1,-1-17 0,0 16 0,17 1 0,-16-17-2,16 16 2,-17-16-2,0 0 1,1 17 1,16 0 0,-17-17-1,1 0 1,-1 0-1,17 16 0,-17-16 0,17 17 0,-16-17 0,-1 0 1,1 17-1,-1-17 2,0 16-1,1-16 1,-1 0-2,1 0 2,16 17-2,-17-17 2,17 16-2,-17-16 3,1 0 6,16 17 87,16-17-90,-16 17-2,34 16-2,-18-17 3,1 1-5,-1 16 4,1-33-3,16 17 4,-16 0-4,33-1 2,-17 17 2,-17-33-5,34 17 2,-16 0 1,-18-17-3,1 0 1,16 16 1,-16 1 0,-1-17 0,17 0-1,-16 16 0,0-16 1,-1 0 0,1 0-1,0 0 0,-17 17 0,16-17-1,1 0 3,-1 0-1,1 0 6</inkml:trace>
    </iact:actionData>
  </iact:action>
  <iact:action type="add" startTime="40070">
    <iact:property name="dataType"/>
    <iact:actionData xml:id="d12">
      <inkml:trace xmlns:inkml="http://www.w3.org/2003/InkML" xml:id="stk12" contextRef="#ctx0" brushRef="#br0">8472 12194 0,'0'-16'67,"0"-1"-47,0 1-14,0-1-3,0 0-1,0 1 0,0-1 0,0 0 1,17 1-2,-17-17 2,0 16-1,0 0-1,0-16 1,0 17 1,0-1-2,0-33 1,0 17 0,0 16-1,17-16 1,-17 0 0,0-34 0,0 34 1,0 0-3,0-17 3,0 33-3,0-16 2,0-33 0,0 16 0,0 0 1,0 0-1,0 17 0,0-33 1,0 32-2,0 18 1,0-17-2,0 16 1,0 0 0,0 1 0,0-1 0,0 0 0,0-16 0,0 17 1,0-18-1,0 18 0,0-1 0,0 1 0,0-18 0,0 18 1,0-1-1,0 0 0,0 1 1,0-1-2,0 1 1,0-1 0,0-16 1,0 16 0,0-16-1,0 16 1,0 1-1,0-17 0,0 16 0,0 0 0,0 1 1,0-1-1,0 0 0,0 1 0,0-1 0,0 1 0,0-1 1,0 0-1,0 1 0,0-1 1,0 1-1,0-1 1,0 0-1,0 1 0,0-1 0,0 0 1,0 1-1,0-1 0,0 1 0,0-1 1,0 0-1,0 1 0,0-17 2,0 16-1,0 0 0,0-16 0,0 0 0,0 0 1,0 16-1,0 0 0,0-16 0,0 17 0,0-18 0,0 18-1,0-1 1,0 1-1,0-18 1,0 18 0,0-1-1,0 0 0,0 1 0,0-1 1,0 1-1,0-1 0,0 0 0,0-16 1,0 17-1,0-18 1,0 18-1,0-1 0,0-16 1,0 16-1,0 1 0,0-34 0,0 17 0,16 16 0,-16-16 1,0 16 0,0-16-1,0 16 0,17 1 0,-17-18 0,17 18 0,-17-1 0,0 1 0,0-34 0,0 33 0,16 1 0,-16-18 2,17-16-3,-17 34 1,16-17 0,-16 16 0,0 0 0,0-16 0,0 17 0,0-18 1,17 18-1,-17-1 0,0-16 0,0 0 0,17 16 0,-17 0 0,0-16 0,0 17 1,0-1-2,0 0 1,0-16 0,0-17 0,0 34 0,0-1 0,0-16 0,0 16 0,0 1 0,0-1 0,0-33 0,0 34 0,0-1 0,0 0 0,0-16 0,0 0 1,0 0-1,0 16 0,0 0 0,0 1 0,0-17 0,0 16 0,0 0 0,-17-16 0,17 17 0,0-1 0,0-16 0,0 16 0,0 0 0,-17-16 0,17 17 0,0-1 1,-16-16-2,16 16 2,0-16-1,0 16 0,-17-16 0,17 16 0,0 1 0,-16-1 0,16 1 0,0-1 0,-17 0 0,17 1 0,0-1 0,0-16 0,0 16 1,-17 1-1,17-1 0,0 0 0,0-16 1,0 17 0,-16-1-1,16 0 0,0 1 0,-17 16 0,17-17 0,0 1 0,0-1 0,0 0 1,-17 1-1,17-1 0,0 1 0,0-1 1,0 0-1,0 1 0,-16 16 0,16-17 0,0 0 0,0 1 0,0-1 1,-17-16-1,17 16 1,0 1-1,-16-1 0,16 1 1,0-1-1,0 0 0,0 1 0,-17-1 1,17 0-1,0 1 0,0-1 1,0 1-1,0-1 0,0 0 1,0 1-1,0-1 0,0 1 0,-17 16 0,17-34 0,0 18 1,0-1-1,-16-16 1,16 16 0,0 1-1,0-1 0,0-16 0,0 16 1,0 1-1,0-18 1,0 18 0,0-1-1,0 1 0,0-1 0,0-16 1,0 16 0,0 0-1,0-16 1,0 17 0,0-18 0,0 18 0,0-1-1,0 1 1,0-1-1,0 0 0,0 1 1,0-1-1,0 0 0,0 1 0,0-1 0,0 1 1,0-1-1,0 0 1,0 1-1,0-1 0,0 1 1,0-1-1,0 0 0,-17 1 1,17-1 0,0 1-1,0-1 1,0-16 0,0 16 0,0-16-1,0 16 1,0 1 0,-16-1-1,16 0 1,0-16-1,-17 17 1,17-1-1,0 0 1,0 1-1,0-1 0,0 0 0,0 1 1,0-1-1,-17 1 0,17-1 1,0 0-1,0-16 1,0 17 0,0-18 0,-16 18 0,16-1 0,-17 1-1,17-1 0,0-16 1,0 16 0,0 0 0,0 1-1,0-1 0,-17 1 0,17-1 1,0 0-1,0 1 0,0-1 1,0 1-1,0-1 0,-16 17 0,16-17 0,0 1 0,0-1 0,-17 17 0,17-17 0,0 1 0,0-1 1,0 1-1,0-1 0,-16 0 1,16 1-1,0-1 0,0 1 1,0-1 0,0 0-1,-17 1 0,17-1 1,0 0-1,0 1 0,0-1 0,-17 1 0,17-1 1,-16 0 0,16-16 0,0 17 0,0-1 0,0 0 0,0 1-1,-17-1 0,17 1 1,0-1-1,0 0 1,0 1 0,0-1-1,0 0 0,0 1 1,0-1 0,0 1 0,0-1-1,-16 17 0,16-17 0,0-16 1,0 17 0,0-1 0,0 0-1,0 1 2,0-1-2,0 0 1,0 1 0,0-1 0,0 1 1,0-1-2,0 0 2,0 1-1,0-1 1,0 1-1,-17-1 1,17 0 0,0 1 1,0-1-2,0 1 1,0-1 1,0 0 1,0 1-3,0-1 2,0 0 0,0 1 1,0-1-3,0 1 1,0-1 0,0 0 1,0 1-2,0-1 1,0 1 0,0-1 0,0 0-1,0 1 0,0-1 1,0 0 1,0 1-2,0-1 2,0 1 0,0-1 1,0 0 1,0 1-5,0-1 8,0 1 2,0-1 40,0 0-43,17 17 2,-17-16-8,0-1 6,0 0 3,0 1-6,0-1 10,16 17-3,-16-16 4</inkml:trace>
    </iact:actionData>
  </iact:action>
  <iact:action type="add" startTime="41234">
    <iact:property name="dataType"/>
    <iact:actionData xml:id="d13">
      <inkml:trace xmlns:inkml="http://www.w3.org/2003/InkML" xml:id="stk13" contextRef="#ctx0" brushRef="#br0">8207 3821 0,'0'17'20,"0"-1"-17,0 1 2,0 0-1,0-1-2,0 1 1,0 0-1,0-1 1,-17-16-1,17 17 1,-17-1-3,17 1 3,0 0 0,-16-17-3,16 16 3,-17 17 0,17-16 0,-16 0-1,-1-1 0,17 1-1,-17 0 2,17-1 0,-16-16 0,16 17-1,0-1 0,-17-16 1,1 17 3,-1-17 19,17 17-23,-17-17 34</inkml:trace>
    </iact:actionData>
  </iact:action>
  <iact:action type="add" startTime="41618">
    <iact:property name="dataType"/>
    <iact:actionData xml:id="d14">
      <inkml:trace xmlns:inkml="http://www.w3.org/2003/InkML" xml:id="stk14" contextRef="#ctx0" brushRef="#br0">8124 3805 0,'16'0'89,"1"0"-80,-1 0 2,1 0-2,-17 16 2,17-16-8,-1 0 4,-16 17-4,0-1 3,17-16-4,-1 0 2,-16 17 0,17-17 0,-17 17 2,17-17-2,-17 16 5,16-16-6,-16 17 0,17-17-1,0 0 7,-17 17-8,16-17 5,-16 16-2,17-16-2,-1 0 1,1 0 3,-17 17-4,17-17 0,-17 16 0,16-16 2,1 0-1,-17 17 4,16-17-5</inkml:trace>
    </iact:actionData>
  </iact:action>
  <iact:action type="add" startTime="45235">
    <iact:property name="dataType"/>
    <iact:actionData xml:id="d15">
      <inkml:trace xmlns:inkml="http://www.w3.org/2003/InkML" xml:id="stk15" contextRef="#ctx0" brushRef="#br0">17094 7925 0,'-16'0'45,"-1"0"-41,0 0 4,1 0-2,-1 0-1,0 0 1,1 0-2,-1 0 0,1 0 0,-1 16 0,0-16 0,1 0 2,-17 0-2,16 0 1,0 0 0,1 0 1,-1 0 1,1 0 10,-1 0-2,0 0-4,1 0-4,-1 0 0,0 0-2,1 0 0,-1 0 1,1 0-1,16 17-1,-17-17 1,0 0 0,1 0-3,-1 0 1,-16 0 3,0 0-1,0 0-2,16 0 0,0 0-1,1 0 2,-1 0-3,0 0 1,1 0 1,-1 0-1,1 0 1,-1 0 0,0 0-2,1 0 2,-1 0-1,1 0 1,-1 0-2,0 0 2,1 0 0,-1 0 0,0 0-2,1 0 2,-1 0 1,1 0 0,-1 0-2,0 0 4,1 0 8,-1 0 84,-16 0-76,16 0-18,1 0 6,-1 0-6,1 0 2,-1 0 0,0 0-1,1 0-4,-1 0 3,0 0 0,1 0 1,-1 0 2,1 0-4,-1 0 11,0 0 325,1 0-334,-1 0 4,-49 0-3,49 0-5,-33 0 2,0 0 1,34 0-2,-34 0 1,33 0 0,-16 0-3,17 0 3,-1 0-2,-33 0 1,0 0 0,17 0 0,0 0 1,-34 0-2,51 0 1,-1 0-2,-16 0 1,16 0 0,-16 0 1,16 0-1,-16 0 1,17 0-1,-1 0 0,-16 0 0,0 0 1,16 0-1,-16 0 0,16 0 0,-16 0 0,-17 0 1,33 0-1,1 0 0,-34 0 1,33 0-1,1 0 0,-34 0 1,33 0-1,1 0-1,-1 0 1,0 0 0,-16 0 0,17 0 0,-1 0 0,0 0 0,-32 0 0,32 0 0,0 0 0,-16 0 1,17 0-1,-1 0 0,-16 0 0,16 0 0,0 0 0,1 0 1,-17 0-1,16 0 0,-16 0 1,16 0-1,-16 0 0,16 0 0,1 0 0,-1 0 0,1 0 0,-18 0 0,18 0 1,-18 0-1,18 0 0,-1 0 1,-16 0-1,16 0 0,-16 0 1,17 0-1,-1 0 0,-16 0 0,16 0 0,0 0 1,1 0-2,-34 0 1,33-17 0,1 17 0,-1 0 0,-16 0 0,16 0 0,1 0 0,-17 0 0,-1 0 0,18 0 0,-1 0 0,-16 0 0,16 0 0,-16 0 0,0 0 0,0 0 0,-1 0 0,1 0 0,17 0 0,-34-16 0,33 16 0,-16 0 0,0 0 0,-1 0 0,1 0 0,17 0 0,-18 0 0,1 0 0,0 0 0,-34 0 0,34 0 0,0 0 1,-17 0-2,34-17 1,-18 17 0,-16 0 0,17 0 0,0 0 0,16 0 0,-16 0 0,0 0 0,-67 0 0,50 0 1,17 0-1,17 0 0,-18 0 0,1 0 0,17 0 1,-18 0-2,18 0 1,-17 0 0,-1 0 0,18 0 0,-18 0 0,18 0 0,-17 0 0,-1 0 0,18 0 0,-1 0 0,-16 0 0,16 0 1,1 0-1,-1 0 0,0 0 1,1 0-1,-1 0 0,1 0 1,-1 0 1,0 17 0,1-17 2,-1 0 0,17 16 0,-16-16 18,16 17-16,-17-17-5,0 0 2,1 0-1,-1 0 0,17 17-1,-16-17-1,-1 0 1,0 0 0,1 0 0,-18 0 1,18 0-1,-1 0 0,17 16-1,-16-16 0,-1 0 0,0 0 1,1 0-1,-1 17 1,1-17-1,-1 0 1,0 0-1,1 0 0,-1 0 1,1 0-1,-1 0 0,-16 0 1,16 0 0,0 0-1,1 0 0,-1 0 0,1 0 0,-1 0 0,0 0 0,-16 0 0,0 0 0,16 0 0,1 0 0,-1 0 0,-16 0 0,0 0 1,16 0-1,-16 0 1,16 0-1,1 0 0,-1 0 0,-16 0 1,16 0-1,1 0 1,-1 0-1,0 0 0,-16 0 1,16 0 0,1 0-1,-1 0 1,1 0-1,-1 0 0,0 0 1,1 0 0,-1 0-1,1 0 1,-1 0 0,0 0 1,1 0-2,-1 0 2,1 0 0,-1 0-1,0 0-1,1 0 2,-1 0 1,0 0-1,1 0-2,-1 0 2,1 0 0,-1 0 0,0 0-1,1 0 1,-1 0-1,1 0 1,-1 0-2,0 0 1,1 0 0,-1 0 1,0 0-2,1 0 2,-1 0-1,1 0 0,-1 0 0,0 0 0,1 0 0,-1 0 0,1 0-1,-1 0 1,0 0 0,1 0 0,-1 0-1,1 0 1,-1 0 0,0 0-1,1 0 1,-18 0 0,18 0 0,-1 0 0,1 0-1,-1 0 0,0 0 1,1 0 0,-1 0-1,1 0 0,-18 0 0,18 0 1,-1 0 0,1 0-1,-1 0 0,0 0 0,-16 0 1,16 0 0,1 0-1,-17 0 1,16 0 0,-16 0-1,0 0 1,16 0-1,0 0 0,1 0 0,-1 0 0,0 0 0,1 0 0,-1 0 0,-16 0 1,16 0 0,1 0-1,-1 0 0,1 0 0,-18 0 1,18 0 0,-1 0-1,1 0 0,-1 0 1,0 0-1,1 0 1,-1 0-1,0 0 1,1 0 0,-1 0-1,1 0 0,-1 0 2,0 0-1,1 0 0,-1 0 0,1 0 1,-1 0 1,0 0 1,1 0-2,-1 0 4,17 16-6,-16-16 5,-1 0 4,0 0-8,1 0 8,-1 0-1,0 0-1,1 0-5,-1 0 4,1 0-2,-1 0 1,0 0-4,1 0 4,-1 0 2</inkml:trace>
    </iact:actionData>
  </iact:action>
  <iact:action type="add" startTime="46976">
    <iact:property name="dataType"/>
    <iact:actionData xml:id="d16">
      <inkml:trace xmlns:inkml="http://www.w3.org/2003/InkML" xml:id="stk16" contextRef="#ctx0" brushRef="#br0">8821 7659 0,'17'0'1,"-34"0"-1,34 17 19,-17-1-15,0 1-1,0-1 0,-17-16-2,17 17 0,0 0 1,0-1 3,-16-16-4,-34 83 13,50-66-13,-17-17 0,17 17 2,-16-17-1,16 16 0,-17-16 0,0 17 0,17-1 1,-16-16-2,-1 17 3,1-17 0,-1 17-3,0-17 3,1 16-1,16 1-1,-17-17 0,1 0 2,-1 0-3,17 16 0,-17-16 2,1 0 1,16 17-3,-17-17 2,0 0-1,1 0 4,16 17-6,0-1 3,-17-16 0,17 17 15,17-17 74,-17 17-86,33-17-2,-16 16 4,-1 1-6,18-1 4,-18-16-5,1 17 4,16 0-1,-16-17-1,-17 16-2,16-16 1,-16 17 0,17-17 1,-1 16 4,1-16 0</inkml:trace>
    </iact:actionData>
  </iact:action>
  <iact:action type="add" startTime="48441">
    <iact:property name="dataType"/>
    <iact:actionData xml:id="d17">
      <inkml:trace xmlns:inkml="http://www.w3.org/2003/InkML" xml:id="stk17" contextRef="#ctx0" brushRef="#br0">17111 9453 0,'-17'0'21,"1"0"-6,-1 0-11,0 0 2,1 0-2,-1 0-2,0 0 2,1 0-2,-1 0 1,1 17 0,-18-17 0,18 0 0,-1 0 0,1 0 0,-1 16 0,0-16 0,1 0 0,-1 0 1,1 0-3,-1 0 8</inkml:trace>
    </iact:actionData>
  </iact:action>
  <iact:action type="add" startTime="48921">
    <iact:property name="dataType"/>
    <iact:actionData xml:id="d18">
      <inkml:trace xmlns:inkml="http://www.w3.org/2003/InkML" xml:id="stk18" contextRef="#ctx0" brushRef="#br0">17044 9752 0,'-16'0'36,"-1"0"-23,0 0-7,1 0-2,-1 0-3,1 0 2,-1 0 1,0 0-2,1 0 1,-1 0-2,1 0 3,-1 0-4,0 0 2,-16 17 2,0-17 0,16 0-3,-33 0 0,34 0 1,-17 0-1,33 16 1,-17-16-1,0 0 0,1 0-1,-1 0 2,1 0-1,-18 0 0,18 0 1,-17 0 0,16 0-2,0 0 1,-16 0 0,16 0 1,1 0-2,-1 0 2,-16 0-1,0 0 1,16 0-2,1 0 1,-1 0 1,-16 0-2,-1 0 1,18 0 1,-1 0-2,-16 0 0,16 0 1,-16 0 0,17 0 0,-18 0 0,-15 0 0,15 0 0,1 0 0,0 0 0,16 0 0,-16 0 0,0 0 0,0 0 1,16 0-2,-16 0 1,16 0 0,-16 0 0,0 0 0,-1 0 0,18 0 0,-17 0 1,-1 0-2,1 0 1,17 0 1,-68 0 0,51 0-2,-17 0 1,1 0 0,15 0 0,-15 0 0,-18 0 1,50 0-1,-32 0 0,15 0 0,-15 0 0,-1 0 0,17 0 1,-1 0-1,-65 0 0,65 0 0,-15 0 0,15 0 0,-16 0 1,17 0-1,-17 0 0,34 0 0,-17 0 0,-17 0 0,-17 0 0,34 0 0,-17 0 0,17 0 0,16 0 0,-16 0 0,0 0 0,-33 0 0,32 0 0,-16 0 0,17 0 0,0 0 0,-17 0 1,17 0-1,0 0 0,-1 0 0,-15 0 0,15 0 0,18 0 0,-17 0 0,-17 0 0,33 0 0,1 0 0,-18 0 0,1 0 0,0 0 0,16 0 0,-49 0 1,49 0-1,-33 0 0,17 0 1,0 0-1,0 0 0,-17 0 0,0 0 0,17 0 0,16 0 0,-16 0 0,16 0 0,-16 0 0,0 0 0,0 0 0,16 0 0,0 0 0,-32 0 0,15 0 0,18 0 0,-17 0 0,16 0 0,-16 0 0,-1 0 0,18 0 0,-51 0 0,51 0 0,-34 0 0,33 0 0,-16 0 0,17 0 0,-1 0 0,-50 0 1,51 0-1,-1 0 0,1 0 0,-18 0 0,18 0 0,-17 0 0,16 0 0,-16 0 0,0 0 0,16 0 0,-16 0 0,16 0 0,-16 0 0,16 0 0,-16 0 0,16 0 1,-16 0-1,17 0 0,-18 0 0,18 0 0,-34 0 0,33 0 0,1 0 0,-18 0 0,18 0 0,-17 0 0,-1 0 0,1 0 0,17 0 0,-1 0 0,-16 0 0,-1 0 0,18 0 0,-1 0 0,1 0 0,-18 0 0,18 0 0,-1 0 0,-16 0 0,0 0 0,16 0 0,1 0 0,-18 0 0,18 0 0,-1 0 0,-16 0 0,16 0 0,-16 0 0,16 0 0,1 0 0,-17 0 0,16 0 0,-16 0 0,16 0 0,-16 0 0,16 0 0,1 0 0,-1 0 0,-49 0 0,32 0 0,18 0 0,-1 0 0,-16 0 0,16 0 0,-16 0 0,16 0 0,1 0 0,-17 0 0,16 0 0,0 0 0,-16 0 0,0 0 0,16 0 0,1 0 0,-17 0 0,16 0 0,0 0 0,-16 0 0,0 0 0,16 0 0,1 0 1,-1 0-2,-16 0 1,16 0 0,-33 0 0,34 0 0,-1 0 0,-16 0 1,16 0-1,1 0 0,-1 0 0,0 0 0,1 0 1,-1 0-1,1 0 0,-18 0 1,18 0 0,-1 0 0,1 0 0,-1 0-1,0 0 1,1 0 1,-1 0-1,0 0-1,1 0 3,-1 0 0,1 0 0,-1 0-1,0 0 3,1 0 2,-1 0-3,1 0 0,-1 0-1,0 0 0,1 0 0,-1 0-3,1 0 1,-1 0 1,0 0-1,1 0-1,-1 0 1,0 0 0,1 0 0,-1 0 0,1 0-1,-1 0 0,0 0 1,1 0-1,-1 0 0,-16 0 1,16 0 0,1 0-1,-18 0 1,34 17-1,-16-17 0,-1 0 1,1 0-2,-1 0 1,0 0 0,1 0 1,-1 0-1,1 0 0,-1 0 0,0 0 1,17 17-1,-16-17 0,-1 0 0,1 0 1,-1 0 0,0 16 0,1-16 0,-1 0 1,0 0 0,1 0-1,16 17 2,-17-17-3,1 0 6,-1 0 3,0 0-3,1 0-1,16 17-5,-17-17 2,1 0 1,-1 0-2,0 0 1,1 0 2,-1 0-3,1 0-1,-1 0 3,0 0-1,1 0 0,-1 0 2,0 0-4,1 0 5,-1 0 1</inkml:trace>
    </iact:actionData>
  </iact:action>
  <iact:action type="add" startTime="49724">
    <iact:property name="dataType"/>
    <iact:actionData xml:id="d19">
      <inkml:trace xmlns:inkml="http://www.w3.org/2003/InkML" xml:id="stk19" contextRef="#ctx0" brushRef="#br0">8904 9536 0,'0'0'1,"-66"67"16,66-51-16,-17-16 0,17 17 1,0 0 0,-16-17-1,16 16 1,0 1-1,-17-1 1,0-16-1,17 17 1,-16 0 1,16-1-2,0 1 2,-17-17-2,17 16 1,-16 1 1,16 0-1,-17-17-1,17 16 1,-17-16 1,17 17-2,0 0 3,-16-17-3,16 16 3,-17 1-2,1-17 2,16 16-2,0 1 5,-17-17-6,17 17 10,0-1 69,17-16-79,-1 0 2,1 17 2,-1-17-4,1 0 0,-17 16 1,17-16-1,-1 17 1,1-17 0,-1 0 0,1 17-1,0-17 0,-1 0 1,1 0-1,0 16 1,16-16 0,-17 0 0,18 0 0,-34 17-1,16-17 0,1 0 0,-1 0 0,-16 17 0,17-17 0,0 0 1,-1 0-1,1 0 0,-1 0 0,1 0 1,0 0-1,-1 0 0,1 0 1,0 0-1,-1 0 1,-16 16-1,33-16 0,-16 0 2,0 0-1,-1 0 1,1 0-1,-1 0 3</inkml:trace>
    </iact:actionData>
  </iact:action>
  <iact:action type="add" startTime="50913">
    <iact:property name="dataType"/>
    <iact:actionData xml:id="d20">
      <inkml:trace xmlns:inkml="http://www.w3.org/2003/InkML" xml:id="stk20" contextRef="#ctx0" brushRef="#br0">17161 5732 0,'-17'0'57,"0"0"-49,1 0-2,-17 0 1,-67 0 1,17 0 1,66 0-8,-99 16 5,0-16 2,99 0-8,-66 0 3,66 0-2,-49 0 3,49 17-3,-49-17 1,16 0 2,0 0-1,34 0-3,-18 0 3,18 0-2,-34 0 1,0 0 1,33 0-3,-49 0 1,33 0 1,16 0 0,-16 0-1,0 0 0,16 0 1,0 0-1,-16 0 0,17 0 1,-1 0-1,-33 0 0,34 0 1,-1 0-1,-33 0 1,0 0 0,34 0-1,-34 0 0,0 0 1,33 0 0,1 0-1,-34 0 0,17 0 0,16 0-1,-16 0 1,0 0 1,16 0-1,-16 0 0,16 0 1,1 0-1,-1 0 0,-16 0 0,16 0 0,1 0 0,-18 0 0,18 0 0,-1 0 1,0 0-1,-16 0 0,17 0-1,-1 0 1,-16 0 0,0 0 0,16 0 0,-33 0 2,34 0-3,-18 0 2,18 0-1,-18 0 1,18 0-1,-1 0 0,1 0 0,-1 0 0,0 0 0,1 0 0,-1 0 1,1 0-1,-1 0 0,0 0 1,1 0-1,-1 0 0,0 0 0,1 0 1,-1 0-1,1 0 0,-1 0 1,0 0 0,1 0-1,-1 0 1,17-17-1,-16 17 0,-1 0 2,0 0-2,1 0 3,-1 0-1,1 0 2,-1 0-2,0 0 1,1 0 1,-1 0 0,0 0-2,1 0 1,-1 0-1,1 0 0,-1 0-2,0 0 2,1 0 0,-1 0-1,1 0 0,-1 0-1,0 0 1,-16 0 0,17 0 0,-1 0-1,-16 0 1,16 0 0,-16 0-1,33 17 0,-33-17 0,16 0 0,0 0 0,1 0 0,-1 0 0,1 0 0,-1 0 0,-16 17 0,16-17 0,0 0 0,-16 0 0,0 0 0,16 0 0,1 0 0,-17 0 0,-1 0 0,18 0 0,-1 0 0,-49 0 0,49 0 0,0 0 0,-16 0 0,17 0 0,-18 0 0,-15 0 0,15 0 0,18 0 1,-17 0-2,-1 0 1,1 0 0,16 0 0,1 0 0,-17 0 0,-1 0 0,1 0 0,17 0 0,-1 0 0,-16 0 0,-1 0 0,1 0 0,17 0 0,-1 0 0,-16 0 0,0 0 1,-1 0-1,18 0 0,-1 0 0,-16 0 0,16 0 0,1 0 0,-1 0 0,-16 0 0,16 0 1,-16 0-1,16 0 1,1-17-1,-1 17 0,1 0 0,-18 0 1,18 0 0,-1 0 0,-16 0 0,16-17 0,1 17 0,-18 0 1,18 0 0,-1 0-1,1 0 0,-1 0 1,17-16-1,-17 16-1,1 0 2,-1 0-2,1 0 2,-1 0 0,0 0 0,1-17-2,-1 17 2,1 0-1,-1 0 0,0 0 0,1 0-1,-1 0 1,0 0 0,17-16-1,-33 16 0,17 0 1,-1 0-1,0 0 0,1 0 1,-1 0-1,1 0 0,-1 0 0,0 0 0,1 0 0,-1 0 0,0 0 0,1 0 0,-1 0 0,1 0 0,-1 0 0,0 0 0,-32 0 0,32 0 0,-16 0 1,16 0-1,1 0 0,-1 0 1,-16 0-2,16 0 2,0 0-1,-16 0 0,17 0 0,-1 0 0,0 0 0,-32 0 0,32 0 0,0 0 0,1 0 0,-1 0 0,1 0 0,-18 0 0,18 0 0,-1 0 0,0 0 0,-16 0 1,17 0-1,-1 0 0,0 0 0,1 0 0,-1 0 0,-16 0 0,16 0 0,-16 0 1,16 0-1,-16 0 1,17 0-1,-1 0 0,0 0 0,1 0 0,-1 0 0,1 0 0,-1 0 0,0 0 0,1 0 0,-17 0 1,16 0-1,-16 0 1,16 0 0,0 0-1,1 0 1,-1 0-1,1 0 0,-1 0 1,0 0-1,1 0 0,-1 0 1,1 0-1,-1 0 1,0 0-1,1 0 1,-1 0-1,1 0 1,-1 0-1,-16 0 2,16 0 0,0 0-1,1 0-1,-1 0 2,1 0 0,-1 0 1,0 0-3,1 0 4,-1 0 0,1 0 3,-1 0-5,0 0 6,17-17-4,-16 17-4,-1 0 5,0 0-3,1 0-1,-1 0 1,1 0 0,-1 0 0,0 0-2,1 0 1,-1 0 1,1 0-1,-1 0-1,0 0 1,1 0 0,-1 0 0,1 0-1,-18 0 1,18 0 0,-1 0-1,0 0 1,1 0-1,-1 0 0,1 0 0,-1 0 0,0 0 0,1 0 1,-1 0-1,1 0 0,-1 0 0,0 0 0,1 0 0,-1 0 1,1 0-1,-1 0 0,0 0 0,1 0 1,-1 0-1,0 0 1,1 0-1,-1 0 2,1 0-2,-1 0 1,0 0 0,1 0 2,-1 0-2,1 0 6,16-17 28,-17 17 82,0 0-110,1 0-5,-1-16 3,0 16 1,1 0-1,-1 0-1,1 0 4,-1 0 51,0 0-50,1 0-7,-1 0 4,1 0-3,-1 0 0,0 0-2,1 0 3,-1 0-1,1 0 2,-1 0-2,0 0-1,1 0 10,-1 0 31,0 0-37,1 0-4,-1 0 5,1 0-3,-1 0 3,0 0-6,1 0 6,-1 0 2,17-17 12,-16 17 1,-1 0-7,0 0-2,1 0-1,-1 0 69,1-16-76,-1 16 9,0 0-5,1 0-1,-1 0-6,0 0 4,1 0-2,-1 0-1,1 0-1,-1 0 1,0 0 2,1 0-3,-1 0 0,1 0 3</inkml:trace>
    </iact:actionData>
  </iact:action>
  <iact:action type="add" startTime="52547">
    <iact:property name="dataType"/>
    <iact:actionData xml:id="d21">
      <inkml:trace xmlns:inkml="http://www.w3.org/2003/InkML" xml:id="stk21" contextRef="#ctx0" brushRef="#br0">8971 5217 0,'-17'0'2,"1"0"1,-1 0 1,17 16-2,-17-16 0,1 0 2,16 17-2,-17-17 0,1 0-1,-1 0 2,17 17-2,-17-17 1,1 16 0,-1-16 1,0 17-2,1-1 1,-1-16 2,1 17-2,-1-17-1,17 17 1,-17-17 0,1 0 0,16 16-1,-17 1 0,1-17 1,-1 17 0,0-1 1,1 1-2,-1-17 3,17 16-4,0 1 2,-16-17-1,16 17 3,-17-17-3,17 16 0,-17-16 0,17 17 2,-16-1 1,16 1 2,-17-17-1,17 17-3,0-1 3,-17-16 14,17 17-18,-16-17 48,16 17-2,16-17-41,1 16 2,-17 1-6,17-17 1,-17 16-2,16-16 2,1 17-2,0 0 2,-17-1-2,16-16 1,-16 17-1,17-17 0,-1 16 0,-16 1 1,17-17-1,-17 17 0,17-17 0,-1 16 1,1-16-1,-17 17 0,16-17 1,-16 16-2,17-16 1,-17 17 0,17-17 0,-1 17 0,1-17 1,-17 16-1,16-16 0,-16 17 0,17-17 0,0 0 0,-17 17 0,16-17 0,1 16 1,0-16 0,-1 17 0,1-1 0,-1-16 1,1 17-2,0-17 1,-1 0 1,-16 17-2,17-17 1,-1 0-1,-16 16 2,17-16-2,-17 17 1,17-17-1,-1 0 4,-16 16 0,17-16-4,-1 0 3,1 0 100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2:53:25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86">
    <iact:property name="dataType"/>
    <iact:actionData xml:id="d0">
      <inkml:trace xmlns:inkml="http://www.w3.org/2003/InkML" xml:id="stk0" contextRef="#ctx0" brushRef="#br0">10449 4785 0,'17'0'71,"83"-17"-65,-51 17 2,-15 0-6,248 0 7,-265 0-7,448 0 5,-415 0-5,431 0 3,-431 0-4,216 0 4,-166 0-4,182 0 3,-232 0-3,166 0 1,-100 0 1,67 0 2,-133 0-4,149 0 1,-99 0 2,-67 0-3,116-16 1,-49 16 1,-17 0 3,-66 0-5,99 0 2,-66 0 0,-17 0-2,17 0 2,0 0 2,0 0-3,-34 0 0,1 0 0,0 0-1,-1 0 1,1 0 0,-1 0 0,1 0 1,0 0 0,-1 0-2,1 0 2,-1 0-1,1 0 2,0 0-3,-1 0 1,1 0 0,-1 0 0,1 0-1,0 0 1,-1 0 0,1 0 0,0 0-1,-1 0 1,1 0 0,-1 0 0,1 0-1,0 0 0,-1 0 1,1 0-1,-1 0 1,1 0 0,0 0-1,-1 0 1,1 0 0,0 0 0,-1 0 0,1 0-1,-1 0 1,1 0 1,0 0-1,-1 0 0,1 0 0,-1 0 2,1 0-2,0 0 0,-1 0 1,1 0 0,-17 16-1,16-16-1,1 0 0,0 0 1,-1 0 1,1 0 1,0 0-3,-1 0 2,1 0-1,-1 17 0,1-17-1,0 0 1,-1 0 1,1 0 0,-1 0-2,1 0 2,0 0 0,-1 0 0,1 0 0,-1 0-1,-16 16-1,17-16 2,0 0 1,-1 0 3,1 0-1</inkml:trace>
    </iact:actionData>
  </iact:action>
  <iact:action type="add" startTime="8175">
    <iact:property name="dataType"/>
    <iact:actionData xml:id="d1">
      <inkml:trace xmlns:inkml="http://www.w3.org/2003/InkML" xml:id="stk1" contextRef="#ctx0" brushRef="#br0">4685 6247 0,'0'16'28,"0"1"-14,16-17 40,1 0-47,0 17-2,-1-17-2,34 16 1,-17 1 6,-33-1-7,100 1 5,-83-17-7,49 33 7,-49-33-6,99 17 4,-99-17-4,66 17 3,50-17 3,-117 0-6,100 16 1,-99-16-2,33 0 2,0 0 0,-34 0-2,34 0 2,-33 0-3,16 0 2,17 0 1,-34 0 0,1 0-2,33 0 2,16 0-1,1 0 1,-17 17-1,-34-17 0,1 0-2,0 0 2,-1 0-2,17 0 1,1 0 2,-1 0-2,0 0 1,-16 0 0,-1 0-2,17 0 2,-16 0-2,0 0 1,33 0 1,-34 0 0,1 0-2,16 0 2,-16 0-2,-1 0 2,1 0-2,33 0 2,-34 0-2,1 0 2,-1 0-2,18 0 1,-18 0 0,1 0 0,16 0 0,-16 0 0,-1 0 0,1 0 0,16 0 0,-16 0 0,-1 0 0,1 0 0,0 0 1,-1 0-1,18 0 0,-18 0 0,1 0 0,-1 0 0,1 0 1,0 0-1,-1 0 0,1 0 0,-1 0 1,1 0 0,0 0 0,-1 0-1,1 0 1,-1 0 1,1 0-1,0 0 0,-1 0 1,1 0 0,0 0 1,-1 0-1,1 0 2,-1 0 3,1 0 48,0 0-52,-1 0 1,1 0-1,-1 0 0,1 0-3,0 0 2,-1 0 0,1 0 0,-1 0-2,1 0 1,0 0 0,-1 0 0,1 0-1,0 0 1,-1 0 0,1 0 0,-1 0 0,1 0-1,0 0 1,16 0-1,-17 0 1,1 0 0,0 0-1,-1 0 1,1 0-1,0 0 1,-1 0 0,1 0-1,-1 0 1,1 0 0,0 0-1,-1 0 1,1 0 0,-1 0 1,1 0-2,0 0 2,-1 0 0,1 0 1,-1 0-3,1 0 3,0 0 0,-1 0 2,1 0-4,0 0 5,-1 0-3,1 0 1,-1 0-3,1 0 1,0 0 1,-1 0-1,1 0-1,-1 0 1,1 0-1,0 0 1,-1 0-2,1 0 1,-17-17-1,16 17 1,1 0 0,0 0-1,-1 0 1,1 0 0,0 0 0,-1 0 0,1 0-1,-1 0 1,-16-16-1,17 16 0,0 0 0,-1 0 1,1 0 1,-1 0-1,1 0 0,0 0 1,-1 0 1,1 0 1,0 0-1,-1 0 7,1 0 28,-1 0-28,1 0-4,0 0-5,-1 0 6,-16-17-8,17 17 5,-1 0 2,1 0-4,0 0 5,-1 0 1,1 0-1,-1 0-3,1 0 20,-17-17-11,17 17-14,-1 0 6,1 0-4,-17-16 1,17 16-1,-1 0 1,1 0 1,-1 0-2,-16-17 0,17 17-1,0 0 2,-1 0 0,1 0-1,-17-17-1,16 17 1,1 0 1,0 0 0,-1 0-2,-16-16 1,17 16-1,-1 0 3,1 0-1,-17-17-1,17 17-1,-1 0 0,-16-16 2,17 16-2,0 0 2,-1 0 1,1 0-2,-1 0 1,-16-17-1,17 17 1,0 0-1,-1 0 0,1 0 1,-1 0 1,1 0-1,0 0-1,-1 0 2,1 0 1,-1 0-1,1 0-1,-17-17 2,17 17-4,-1 0 5,1 0 1,0 0-5,-1 0 4,1 0 1,-1 0-2,1 0-2,0 0 4,-1 0-1,1 0 0,-1 0-4,1 0 3,0 0-1,-1 0 0,1 0 0,0 0-1,-1 0 0,1 0 0,-1 0 3,1 0-4,0 0 3,-1 0 3,1 0 7,-1 0 73,1 0-62,0 0-1,-1 0 210,1 0-226,-1 0-2,1 0-2,0 0 1,-1 0-3,1 0 3,0 0 1,-1 0-5,1 0 3,-1 0 0,1 0 0,0 0 1,-1 0 4,1 0 449,-1 0-442,1 0 100,0 0-113,-1 0 2,1 0-2,-1 0 0,1 0 2,0 0-5,-1 0 3,1 0 0,0 0 3,-1 0-5,1 0 4,-1 0 0,1 0 2,0 0-6,-1 0 4,1 0-2,-1 0-1,1 0 1,0 0 0,-1 0 1,1 0-1,0 0 8,49 0-6,-49 0-6,16 0 3,-17 0-1,1 0 1,0 0-1,-1 0 0,1 0 0,-1 0 0,1 0 1,0 0 0,16 0-2,-16 0 1,-1 17 0,1-17 0,-1 0 0,1 0-1,0 0 0,-1 0 0,1 17 1,-1-17-1,1 16 1,0-16-1,-1 0 1,1 0-1,-1 0 0,1 0 0,0 0 1,-1 0-1,1 0 0,-17 17 0,33-17 0,-16 0 1,-1 0-1,1 0 0,0 0 1,-1 0 0,17 0 0,-16 0 0,0 0 0,-1 0 0,1 0-1,0 0 1,-1 0 1,1 0-1,-1 0 0,1 0 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2:53:25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49">
    <iact:property name="dataType"/>
    <iact:actionData xml:id="d0">
      <inkml:trace xmlns:inkml="http://www.w3.org/2003/InkML" xml:id="stk0" contextRef="#ctx0" brushRef="#br0">10084 4702 0,'16'0'48,"18"0"-41,-18 0-1,51 0 2,16 0-1,-67 0-4,151 16 2,-151-16-4,117 0 0,-83 0 1,0 0 0,33 0 0,0 0 0,-17 0 0,34 0 0,-34 0 0,17 0 0,-49 0 0,16 0-2,-1 0 2,1 0-2,-17 0 2,17 0-2,-33 0 2,132 0 0,-99 0-1,0 0 0,0 0-1,-34 0 1,34 0 0,0 0 0,17 0 0,-18 0 0,1 0 0,0 0 0,0 0 0,16 0 0,-32 0 0,15 0 0,1 0 0,0 0 0,0 0 0,-33 0 0,32 0 0,1 0 0,0 0 0,0 0 0,16 0 0,-16 0 0,0 0 0,0 0 0,-17 17 0,50-17 0,-33 0 0,-17 0 0,17 0 0,-33 0 0,16 0 0,17 0 0,0 0 0,16 0 0,-33 0 0,0 0 0,1 0 0,-1 0 0,0 0 0,-16 0 0,33 0 0,-17 0 0,-17 17 0,18-17 0,-1 0 0,-17 0 0,1 0 0,0 0 1,16 0-2,0 0 1,-16 0 0,-1 0 0,18 0 0,-18 0 0,17 0 1,-16 0 0,0 0-1,-1 0 0,1 0 0,16 16 1,-16-16 1,-1 0-1,1 0 0,0 0-1,-1 0 1,1 0 1,-1 0-1,1 0 0,0 0 0,-1 0 1,1 0-1,-1 0 0,-16 17-1,17-17 0,0 0 2,-1 0 0,1 0-1,0 0 0,-1 0 1,1 0 0,-1 0-2,1 0 1,0 0 0,-1 0 1,1 0-2,-1 0 1,1 0 0,0 0 1,-1 0-1,1 0-1,-1 0 1,1 0 1,0 0-1,-1 0 0,1 0 1,0 0 2,-1 0 0,1 0 0,-17-17 193,16 17-194,1 0 0,0 0 1,-1 0 0,1 0-1,-1 0-1,18 0 1,-18 0 0,18-16 3,-18 16-6,17 0 0,1 0 4,-18 0-3,1-17 0,-1 17 0,1 0 1,0 0-1,-1 0-1,-16-17 1,33 17 0,-16 0 1,0 0-1,-1 0 1,1 0-1,0 0 0,-17-16 0,16 16 2,1 0 10</inkml:trace>
    </iact:actionData>
  </iact:action>
  <iact:action type="add" startTime="6090">
    <iact:property name="dataType"/>
    <iact:actionData xml:id="d1">
      <inkml:trace xmlns:inkml="http://www.w3.org/2003/InkML" xml:id="stk1" contextRef="#ctx0" brushRef="#br0">6246 6230 0,'17'0'80,"0"0"-76,-1 0 1,1 0 0,-1 0 1,151-16 21,-151 16-21,1 0-4,66 0 6,-67 0-8,84 0 3,-83 0-3,16 0 2,17 0 1,-17 0 1,-16 0-3,49 0 1,-16 0 0,-33 0 1,16 0-1,-17 0 1,1 0-2,16 0 1,17 0 0,-33 0-1,-1 0 0,1 0 0,0 0 0,-1 0 0,1 0 0,-1 0 1,1 0 0,0 0-1,-1 0 1,1 0 0,-1 0-1,1 0 1,0 0 0,-1 0 0,1 0 2,-1 0 1,1 0-1,0 0 50,-1 0-49,1 0-2,0 0-1,-1 0 0,1 0 0,-1 0-1,1 0 1,0 0-1,-1 0 1,1 0-1,-1 0 1,1 0-1,0 0 1,-1 0-2,1 0 1,0 0 0,-1 0 0,1 0 1,-1 0-1,18 0 0,-18 0 0,1 0 0,-1 0 0,18 0 0,-18 0 0,1 0 1,-1 0-2,18 0 1,-18 0 1,1 0-2,16 0 1,0 0 0,-16 0 0,0 0 0,16 0 0,-17 0 0,1 0 0,0 0 0,16 0 0,-17 0 0,1 0 0,16 0 0,-16 0 1,0 0-2,-1 0 2,17 0-1,1 0 0,-18 0 0,1 0 0,16-17 0,-16 17 0,16 0 0,-16 0 1,-1 0-1,1 0 0,16 0 0,-16 0 0,-1-17 0,17 17 0,-16 0 1,0 0-1,-1 0 0,17 0 0,-16 0 0,16 0 0,-16 0 0,0 0 1,-1 0-1,1 0 1,-1 0-2,1 0 1,0 0 1,-1 0-2,1 0 1,-1 0 0,1 0 0,16 0 1,-16 0-1,-1 0 1,1 0-1,16 0 0,-16 0 1,16 0-1,-16 0 1,-1 0-1,18 0 0,-1 0 1,-17 0 0,1 0-1,16 0 2,-16 0-1,-1 0-1,1 0 0,0 0 0,-1 0 1,18 0 0,-18 0 0,1 0 0,-1 0-1,1 0 1,0 0 0,-1 0 0,1 0-1,-1 0 1,1 0 1,16 0-1,-16 0 1,0 0-1,-1 0-1,1 0 1,-1 0 0,1 0 0,0 0-1,-1 0 1,17 0 0,-16 0 0,0 0 0,-1 0-1,1 0 0,-1 0 1,1 0 0,0 0-1,-1 0 0,18 0 1,-18 0 0,1 17-1,-1-17 1,1 0-1,0 17 0,16-17 1,-17 0 0,1 0-1,0 0 0,-1 0 1,1 0-1,16 0 1,-16 0-1,-1 16 0,1-16 1,0 0 0,-1 0-1,1 0 0,-1 0 1,1 0 0,0 0 1,-1 0-2,1 0 1,-1 0 2,-16 17 1,17-17 2</inkml:trace>
    </iact:actionData>
  </iact:action>
  <iact:action type="add" startTime="15261">
    <iact:property name="dataType"/>
    <iact:actionData xml:id="d2">
      <inkml:trace xmlns:inkml="http://www.w3.org/2003/InkML" xml:id="stk2" contextRef="#ctx0" brushRef="#br0">11845 6180 0,'16'0'70,"18"0"-62,65 17 1,-66-17-7,150 0 8,-150 0-7,316 0 4,-266 0-5,183 0 8,-216 0-8,332 0 5,-332 0-4,232 0 5,-199 0-6,250 0 4,-300 0-4,249 0 5,-249 0-5,183 0 5,-182 0-5,132-17 4,-150 17-5,84-16 5,-83-1-5,49 17 7,-49 0-7,82 0 4,-82 0-2,49 0 5,-49 0-7,66 0 2,-50 0 1,-16 0-2,0 0 0,-1 0 1,17 0 0,-16 0 3,0 0-2,-1 0 1,1 0-4,-1 0 0,1 0 5,0 0-2,-1 0-2,-16 17 1,17-17-2,0 0 3,-1 0 0,1 0-2,-1 0 1,-16 16-2,17-16 0,0 0 2,-1 0-1,1 0 0,-1 0 0,1 0 0,0 0 0,-1 0-1,1 0 1,-1 0 0,1 0 0,0 0-1,-17 17 0,16-17 0,1 0 0,0 0 0,-1 0 0,1 0 1,-1 0-1,1 0 1,0 0-1,16 0 1,-17 0 0,1 0-1,0 0 0,-1 0 1,1 0-1,-1 0 1,1 0-1,0 0 0,-1 0 1,1 0-1,0 0 1,-1 0 0,17 0 0,-16 0 0,0 0 0,16 0 0,-17 0 1,1 0 0,0 0 0,-1 0-1,1 17 4,0-17 5,-1 0 26,1 0-33,-17 16 1,16-16-2,1 0 0,0 0 0,-1 0 1,1 0-2,-1 0 0,1 0 1,0 0-1,-1 0 0,1 0 0,-1 0 1,1 0-1,0 0 0,-1 0 2,1 0 1,0 0-3,-1 0 8,1 0 73,-1 0-75,1 0-1,0 0-2,-1-16 1,1 16-2,-1 0 4,1 0-2,0 0 2,-1 0 4,-16-17-9,17 17 5,-1 0-2,1 0 6,0 0 10,-1 0 13,1 0-30,0 0 0,-1 0-2,-16-17 0,17 17-1,-1 0 2,1 0-3,0 0 2,16 0-1,-17 0 0,1 0-1,0 0 1,16 0 0,-16 0 0,-1 0 0,1 0 0,-1 0-2,1 0 2,0 0-1,-1 0 1,1 0 0,16 0 0,-16 0 0,-1 0 0,1 0 0,-1 0 0,1 0 1,0 0 0,-1 0-1,1 0 4,0 0 66,-1 0-60,1 0-6,-1 0-1,1 0 0,0 0 1,-1 0-1,1 0 1,-1 0 3,1 0 10,0 0-12,-1 0 2,1 0 1,66 0-1,50 0 1,-117 0-7,134 0 1,-50 0 0,-51 0 1,-32 0-3,33 0 1,-33 0-2,32 0 3,-32 0-3,16 0 2,0 0-2,-16 0 3,0 0-4,16 0 2,-17 0 0,1 0 0,16 0-1,-16 0 0,0 0 1,-1 0 1,1 0-1,-1 0 0,1 0 3,0 0-2,-17 17 6,16-17-8,1 0 431,-1 0-422,1 0-4,0 0 72,-1 0-74,1 0 0,-1 0-2,1 0 1,0 0 0,-1 0 0,1 0-1,0 0 1,-1 0 0,1 0 0,-1 0-1,1 0 3,0 0 1,-17 17-6,16-17 6,1 0 1,-1 0 62,-16 16-66,17-16 1,0 0 4,-1 0-6,1 0 4,0 0-1,-1 0 0,1 17 1,-1-17-3,1 0 4,0 0 2,-1 0 1,1 0-4,-1 0 0,1 0-1,0 0-1,-1 0-2,1 0 1,-1 0-1,1 0 2,0 0-2,-1 0 1,18 0 0,-1 0 0,17 0 0,-34 0-1,17 0 1,-16 0-1,0 0-1,16 0 1,0 0-1,-16 0 0,-1 0 0,1 0 1,0 0-1,-1 0 0,17 0 1,-16 0 0,0 0-1,-1 0 0,1 0 0,-1 0 1,1 0-1,0 0 0,-1 0 1,1 0 0,0 0-1,-1 0 1,1 0 0,-1 0 1,1 0-2,0 0 2,-1 0 1,1 0 2,-1 0-2,1 0 59,0 0-17,-1 0-38,1 0-2,-1 0-1,1 0 1,0 0-2,-1 0 0,1 0 2,0 0 0,-1 0 2,1 0-1,-1 0-4,1 0 1,0 0 3,-1 0-3,1 0-2,-1 0 2,1 0 0,0 0 0,-1 0-2,1 0 2,-1 0 1,1 0-1,0 0-2,-1 0 2,1 0 0,0 0 2,-1 0-3,1 0 27,-1 0-1,1 0-22,0 0-4,-1 0 3,1 0-1,-1 0-1,1 0-2,0 0 2,-1 0 1,1 0 0,0 0 1,-1 0-3,1 0 7,-1 0 3,1 0 0,0 0-8,-1 0 2,1 0-1,-1 0-1,1 0-4,0 0 2,-1 0 0,1 0 0,-1 0-1,1 0 0,0 0 0,-1 0-1,1 0 1,0 0-1,-1 0 1,1 0-1,-1 0 1,1 0 0,0 0-1,-1 0 0,1 0 1,-1 0-1,1 0 1,0 0 0,-1 0 0,1 0-1,-1 0 1,1 0-1,0 0 1,-1 0 0,1 0 0,0 0 0,-1 0 1,1 0-1,-17-17 0,16 17 2,1 0 56,0 0-49,-1 0-7,1 0 12,-1 0 41,1 0-51,0 0-4,-1 0 1,1 0 0,-1 0 0,18 0 0,-18 0 2,1 0-5,0 0 3,16 0-2,0 0 3,17 0-1,-17-16 3,0 16-6,-16 0 4,0 0-3,16 0 2,-17 0-2,18-17 3,-1 17 0,-17 0-2,1-17 0,0 17-1,-1 0 4</inkml:trace>
    </iact:actionData>
  </iact:action>
  <iact:action type="add" startTime="18729">
    <iact:property name="dataType"/>
    <iact:actionData xml:id="d3">
      <inkml:trace xmlns:inkml="http://www.w3.org/2003/InkML" xml:id="stk3" contextRef="#ctx0" brushRef="#br0">3539 6862 0,'16'0'114,"1"0"-112,-1 0 0,18 0 0,-18 0 0,1 0 0,0 0 0,-1 0-1,1 0 1,-1 0-1,34 0 0,-33 0 1,16 0 0,17 0 0,-17 0-1,17 0 1,0 0 0,-34 0-2,1 0 2,0 0-2,16 0 2,0 0-1,0 0 0,17 0 1,-33 0 0,16 0-2,-16 0 2,16 0-2,-17 0 2,18 0-2,-18 0 1,17 0 1,1 0 0,16 0 0,-1 0 0,-32 0-2,0 0 1,-1 0 0,1-17-1,-1 17 1,18 0 0,-18 0 1,1 0-1,-1 0 0,1 0 1,0 0-1,-1-17 0,1 17 0,0 0 1,-1 0 0,1 0-2,-1 0 2,1 0-1,0 0 1,-1 0-1,1 0 1,-1 0 0,1 0 0,-17-16-1,17 16 0,-1 0 2,1 0-2,-1 0 2,1 0 0,0 0 0,-1 0-1,1 0 1,0 0-1,-1 0 1,1 0-2,-1 0 3,151-17 11,-151 17-14,1 0-1,-1 0 1,1 0 0,-17-17 0,17 17 0,-1 0 0,1 0 1,-1 0-1,1 0 0,0 0 0,16 0 1,-17 0-1,18 0 1,-18 0-1,1 0 0,0 0 0,-1 0 0,1 0 0,-1 0 0,1 0 1,16-16 0,-16 16-2,-1 0 2,1 0-1,0 0 0,-1 0 0,1 0 0,-1 0 0,18-17 0,-18 17 1,1 0-1,0 0 0,-1 0 0,1 0 0,-1 0 0,1 0 0,16 0 1,-16 0-1,-1 0 0,1 0 1,16 0-1,-16 0 1,0 0-1,-1 0 0,1 0 0,-17-16 0,16 16 0,1 0 0,0 0 1,-1 0-1,1 0 1,-1 0-1,1 0 1,16 0 0,-16 0 0,-1 0 1,1 0-1,0 0 1,-1 0-2,1 0 2,0 0 0,-1 0 1,1 0-3,-1 0 4,1 0 0,0 0-1,-1 0 0,1 0-1,-1 0 0,1 0 0,0 0-2,-1 0 2,1 0 0,-1 0-1,1 0 0,0 0-1,-1 0 1,1 0 0,0 0-1,-1 0 1,17 0-1,-16 0 1,16 0-1,-16 0 1,16 0-1,-16 0 0,-1 0 0,1 0 0,16 0 1,-16 0-1,-1 0 0,1 0 0,16 0 0,-16 0 0,-1 0 0,18 0 0,-1 0 0,-17 0 0,1 0 0,16 0 0,-16 0 0,0 0 0,16 0 0,17 0 0,-17 0 0,-17 0 0,1 0 0,0 0 0,32 0 0,-32 0 0,0 0 0,-1 0 0,18 0 0,-18 0 0,1 0 0,16 0 0,0 0 0,-16 0 0,-1 0 1,1 0-1,16 0 0,-16 0 0,0 0 0,-1 0 0,17 0 0,-16 0 0,0 0 1,-1 0-1,17 0 1,-16 0 0,0 0 0,-1 0 0,1 0 0,-1 0 0,1 0 3,0 0 1,-1 0 29,1 0-26,0 0-3,-1 0-3,1 0-2,-1 0 2,1 0 0,0 0-1,-1 0-1,1 0 1,-1 0 0,18 0 1,-18 0-1,1 0 0,-1 0 0,1 0-1,0 0 0,-1 0 1,1 0-1,0 0 1,-1 0-1,17 0 1,-16 0-1,0 0 1,-1 0-1,1 0 0,-1 0 1,1 0-1,0 0 0,-1 0 1,1 0 0,0 0-1,-1 0 0,1 0 1,-1 0-1,1 0 1,16 0 0,-16 0 0,-1 0 0,1 0 0,0 0 0,16 0 0,-17 0 0,1 0 1,0 0-2,-1 0 1,1 0 1,0 0-1,-1 0 0,1 0 1,-1 0 0,1 0-2,0 0 3,-1 0 0,1 0 0,-1 0 0,1 0-1,0 0 3,-1 0-2,1 0 2,-1 0-5,1 0 6,0 0-3,-1 0 2,1 0-3,0 0 8</inkml:trace>
    </iact:actionData>
  </iact:action>
  <iact:action type="add" startTime="22505">
    <iact:property name="dataType"/>
    <iact:actionData xml:id="d4">
      <inkml:trace xmlns:inkml="http://www.w3.org/2003/InkML" xml:id="stk4" contextRef="#ctx0" brushRef="#br0">10466 7244 0,'17'0'5,"-34"0"39,0 0-38,1 0-2,-1 0 0,0 0 0,1 0-3,-1 0 5,1 0-5,-34 0 3,33 0-4,-16 0 2,0 0 0,16 0 0,-16 0 1,0 0 0,16 0-1,-16 0-1,16 0 0,1 0 1,-18 0 1,1 0-1,0 0 1,16 0-2,-33 0 0,1 0 0,32 0 1,-16 0-1,16 0 1,-16 0 0,16 0-1,1 0 0,-17 0 0,16 0 1,0 0-1,1 0 0,-1 0 0,-16 0 0,16 0 0,1 0 0,-1 0 0,0 0 0,1 0 1,-1 0-1,1 0 0,-1 0 1,0 0-1,1 0 0,-1 0 1,0 0 0,1 0 0,-1 0-1,1 0 1,-1 0 1,0 0 1,1 0-1,-1 0 4,1 0 0,-1 0 1,0 0-6,1 0 6,16-17-8,-17 17 5,1-17 0,-1 17-4,0 0 3,17-16-2,-16 16-1,-1 0 2,17-17-2,-17 17 0,17-16 0,-16 16 0,-1 0 1,17-17-1,-16 17 1,-1 0-1,17-17 0,-17 17 0,17-16 1,-16 16-1,16-17 0,-17 17 0,1 0 0,16-17 0,-17 17 0,0-16 2,1 16 0,-1-17-2,17 1 0,-16 16 1,16-17 1,-17 17-2,0 0 5,17-17-5,-16 17 1,16-16 6,-17 16-7,17-17 1,0 1 10,-17 16-6,17-17-3,0 0 6,0 1-6,0-1 4,0 1 1,0-1 6,0 0-5,17 1 3,0-1-5,-1 17-4,1-17 0,0 1 1,-1-1-2,1 17 1,-1-16 0,1 16-2,16-17 1,-16 0 1,16 1 0,0-1 0,17-16 0,-17 33 1,17-17-1,-17-16 0,1 33 0,15-17 0,-15 1 1,-1-1-1,-17 17-3,1 0 2,0-16-1,16 16 1,-16 0-1,-1 0 1,-16-17-1,33 17 1,-16 0-1,0-17 1,-1 17-1,1 0 1,-1 0-1,1 0 1,0 0-1,-1 0 1,1 0-1,0-16 1,16 16 0,-17 0 0,1 0-1,16 0 1,-16 0 0,-1 0-1,1 0 0,0-17 1,16 17 0,-17 0 0,1 0 0,16 0 0,-16 0 0,0 0 0,-17-16-1,16 16 0,1 0 0,-1 0 0,1 0 1,0-17-1,-1 17 1,1 0 0,-1 0 0,1 0 0,0 0 0,-1 0 1,1-17-1,-1 17 0,1 0 2,0 0 1,-1 0 1,1 0 3,0 0-5,-1 0 3,1 0-1,-1 0-1,1 0-4,0 0 2,-1 0 0,1 0 0,-1 0-1,1 0 0,0 0 1,-1 0 0,1 0-2,0 0 2,-17 17-2,16-17 1,1 0 0,-1 0-1,1 0 2,-17 17-2,17-17 0,-1 0 2,1 0-2,-1 0 3,1 0-1,-17 16 0,17-16-2,-1 0 1,1 0 5,-1 17-3,1-17 3,0 0-6,-17 16 2,16-16 0,1 0 3,-17 17-5,17-17 3,-17 17-3,16-17 4,1 0-2,-17 16-1,16-16 1,1 0 1,-17 17-3,17-17 3,-1 16-1,1 1 0,-1-17 1,-16 17-1,17-17-2,0 0 1,-1 16 1,1-16 0,-17 17 0,16-17-2,1 0 0,-17 17 0,17-17 2,-17 16 0,16-16-2,1 0 2,0 0-1,-17 17-1,16-17 4,1 16 3,-17 1 0,16-17-1,1 0 11,-17 17-13,17-17 6,-17 16-3,16-16-4,1 0 6,-17 17-7,16-17 2,-16 16 51,0 1-43,0 0-5,0-1 0,0 1-5,0 0 6,0-1-2,0 1 0,0-1-5,0 1 6,0 0 1,0-1 3,0 1 49,0-1-46,0 1-2,0 0 4,-16-17 15,16 16-30,0 1 6,-17-17-7,1 16 5,-1-16-1,0 17-2,1-17 2,-1 17-3,17-1 1,-16-16-1,-1 0-1,0 17 1,1-17 2,-1 17-2,0-17 0,1 0 1,16 16-2,-17-16 0,17 17 1,-16-17 0,-1 0 0,0 16-1,1-16 1,-1 0 0,1 0 1,-1 17-1,0-17 0,1 17 0,-1-17 0,1 16 0,-1-16 1,0 0-1,1 0-1,-1 17 0,0-17 2,1 0 0,-1 0-2,1 16 1,-1-16 1,0 0-2,1 17 3,-1-17-2,1 0 0,-1 0-1,0 0 3,1 0-1,-1 0 2,1 0-3,16 17 0,-17-17 0,0 0 2,1 0-1,-1 0 0,0 0 0,1 0 4,-1 0-1,1 0 2,-1 0-3,0 0 6,1 0 5,-1 0-5,17 16-9,-16-16 0,-1 0 8,0 0-3,1 0 0,-1 0-4</inkml:trace>
    </iact:actionData>
  </iact:action>
  <iact:action type="add" startTime="24445">
    <iact:property name="dataType"/>
    <iact:actionData xml:id="d5">
      <inkml:trace xmlns:inkml="http://www.w3.org/2003/InkML" xml:id="stk5" contextRef="#ctx0" brushRef="#br0">10267 7177 0,'16'0'41,"1"0"-37,-1 0 1,1 0-3,0 0 0,-1 0 0,1 0 0,-17 17-1,16-17 1,1 0-1,0 0 1,-1 0-1,1 0 1,0 0-1,-1 0 1,1 0-1,16 0 1,-16 0-1,-1 0 0,1 0 1,-1 0-1,1 0 1,0 0-1,16 0 0,-17 0 1,18 0-1,-1 0 0,-16 0 1,-1 0-2,1 0 1,-1 0 0,18 0 0,-18 0 0,17 0 0,-16 0 0,0 0 0,16 0 0,-17 0 1,18 0-1,-18 0 0,18 0 1,-18 0-1,1 0 0,-1 0 0,1 0 0,0 0 0,32 0 0,-15 0 0,-18 0 0,1 0 0,0 0 0,16 0 0,0 0 0,0 0 1,0 0-1,-16 0 0,0 0 0,32 0 0,-15 0 0,-1 0 0,-16 0 0,16 0 0,-17 0 0,18 0 0,-18 0 0,1 0 0,16 0 0,-16 0 0,-1 0 0,1 0 0,16 0 0,0 0 0,-16 0 0,0 0 0,-1 0 0,1 0 0,-1 0 0,1 0 0,0 0 0,16 0 0,-17 0 1,18 0-1,-18 0 1,18 0-1,-18 0 1,1 0-1,-1 0 0,1 0 1,0 0-1,-1 0 1,1 0-1,-1 0 1,1 0 0,0 0 0,-1 0-1,1 0 1,-1 0 0,-16-17-1,17 17 1,0 0-1,-1 0 2,1 0 1,0 0 1,-1 0-1,1 0 3,-1 0 0,1 0 0,0 0-4,-1 0 2,1 0-1,-1 0-1,1 0-1,0 0 0,-1 0 0,17-16 0,-16 16 1,0 0-2,-1 0 1,1 0 0,0 0-1,-1 0 0,1 0 1,-1 0 0,18 0 0,-18-17 0,1 17 0,16 0 0,-16 0 0,-1 0 0,1 0-1,-1 0 1,1 0-1,0 0 1,-1-17-1,1 17 1,0 0 0,-1 0 0,1 0-1,-1 0 1,1 0 0,-17-16-1,17 16 0,-1 0 0,1 0 0,-1 0 2,1 0-1,0 0-1,-1 0 1,1-17 1,0 17-1,-1 0 0,1 0 1,-17-17 3,16 17-6,1 0 49,0 0-45,-1 0 0,1 0-1,16 0 0,-16 0 0,16 0-1,-17 0 0,1 0 0,0 0-1,-1 0 0,1 0 0,16 0 1,-16 0 0,-1 0-1,1 0 1,0 0-1,-1 0 1,1 0 0,-1 0-1,1 0 0,16 0 1,-16 0 0,16 0 0,-16 0 0,-1 0 0,1 0 0,0 0 0,-1 0 0,1 0 1,-1 0-2,1 0 1,0 0 2,-1 0-1,1 0-1,-17-16 0,16 16 1,1 0 6,0 0 10,-1 0-7,1 0-3,0 0-3,-1 0 2,1 0-7,-1 0 3,1 0 1,0 0 0,-1 0-3,1 0 3,-1 0 0,1 0 2,0 0-5,-1 0 6,1 0 4,-17 16 12,16-16-21,1 0 1,0 0 3,-17 17-5,16-17 1,1 0 2,0 0 0,-1 17-2,1-17 1,-1 0 3,-16 16-5,17-16 0,0 0 2,-1 0 6,1 0 1,-17 17-4,16-17 2,1 0-3,0 0 4,-1 0 2,1 0 10</inkml:trace>
    </iact:actionData>
  </iact:action>
  <iact:action type="add" startTime="38136">
    <iact:property name="dataType"/>
    <iact:actionData xml:id="d6">
      <inkml:trace xmlns:inkml="http://www.w3.org/2003/InkML" xml:id="stk6" contextRef="#ctx0" brushRef="#br0">8938 7642 0,'16'0'36,"1"0"-31,-1 0-2,1 0 0,0 0-1,-1 0 1,1 0-1,16 0 1,0 0 1,17 0-2,-17 0 2,1 0-4,-18 0 3,34 0-2,0 0 2,33 0 0,-33 0-2,-17 0 1,0 0-2,-16 0 1,83 0 1,-84 0-1,17 0 1,1 0-2,-18 0 1,34 0 1,-17 0 0,17-16-2,-33 16 2,-1 0-2,18 0 1,-1 0 1,0 0-2,-16 0 1,49 0 1,-49 0-1,16 0 0,17 0 1,-17 0 0,-16 0-1,32-17-1,-15 17 1,-18 0 0,1 0 0,16-17 0,-16 17 0,-1 0 0,1 0 0,16 0 0,-16 0 0,-1 0 0,1 0 0,16 0 1,-16 0 0,-1 0-1,1 0 0,0-16 0,-1 16 1,1 0 0,-1 0-1,1 0 1,0 0 1,-1 0 0,1 0 0,0 0 2,-1 0 8,1 0 11,-1 0-21,1 0 3,0 0-2,-1 0-1,1 0-2,-1 0 2,1 0 1,0 0-1,-1 0-2,1 0 1,-17 16-1,16-16 1,1 0 0,0 0-1,-1 0 1,1 0 0,0 0 0,-1 0 0,1 0 0,-1 0 0,1 0 0,0 0-1,-1 0 1,1 0-1,-1 17 1,1-17 0,0 0 1,-1 0-1,1 0 0,0 0 1,-1 0 1,1 0 1,-1 0-1,1 0 38,0 0-34,82 17 11,-82-1-18,-1-16 0,1 0 3,0 0-2,-1 0-1,1 0 2,0 0 0,-1 0 1,1 0-2,-1 0 2,1 0 0,0 0 5,-1 0-5,1 0 348,-1 0-343,1 0-2,0 0-3,-1 0 5,1 0 1,-1 0 0,1 0-4,0 0 6,-1 0-2,1 0 7,0 0-13,-1 0 25,1 0-17,-1 0-5,1 0 0,0 0-3,-1 0 2,34 0 2,-17 0-2,1 0 2,-18 0-6,34 0 2,-17 0-2,-16-16 2,16 16-2,-16 0 1,16 0 0,-17 0-1,1 0 0,0 0 1,-1 0 0,18 0-1,-18 0 1,1 0-2,-1 0 1,1 0 0,0 0 1,-1 0-1,1 0 2,-1 0 2,1 0 3,0 0 19,-1 0-15,1 0-4,-1 0-1,1 0-7,0 0 8,-1 0 3,1 0 68,0 0-69,-1 0-6,1 0 7,-1 0 0,1 0-2,0 0-7,-1 0 2,1 0-1,-1 0 0,1 0-2,0 0 0,-1 0 2,1 0-2,-1 0 0,1 0 0,0 0-1,-1 0 2,1 0-2,0 0 1,-1 0-1,1 0 2,-1 0-2,1 0 1,16 0 1,-16 0 0,-1 0-1,1 0 1,0 0-2,-1-17 1,1 17 2,0 0-1,-1 0 1,1 0-1,-1 0 4,1 0 45,0 0-46,-1 0-3,1 0 2,-1 0 0,1 0-1,0 0-1,-1 0 1,1 0 0,-1 0-1,1 0-1,0 0 1,-1 0 0,1 0-1,0 0 0,-1 0 0,1 0 1,-1 0 0,1 0-1,0 0 2,-1 0 0,1 0 2,-1 0-4,1 0 8,0 0 0,-1 0-4,1 0-4,-1 0 3,1 0-1,0 0 0,-1 0-1,1 0-1,0 0 1,-1 0 0,1 0-1,-1 0 0,1 0 2,0 0 0,-1 0 0,1 0-2,-1 0 3,1 0 3,0 0-3,-1 0-3,1 0 3,0 0 0,-1 0-3,1 0 0,-1 0 0,1 0 1,0 0-2,-1 0 2,1 0-2,-1 0 1,1 0-1,0 0 1,16 0 0,-17 0 0,18 0 0,-18 0 0,1 0 0,0 0 0,-1 0-1,1 0 0,16 0 1,-16 0 0,-1 0 0,1 0 0,-1 0-1,1 0 0,0 0 1,-1 0 0,1 0-1,-1 0 1,1 0 0,0 0-1,-1 0 0,1 0 2,0 0 1,-1 0-1,1 0 41,-1 0-35,1 0-7,0 0 0,-1 0 1,1 0-1,-1 0 0,1 0-1,0 0 2,-1 0-2,1 0 1,0 0-1,-1 0 0,17 0 1,-16 0 0,0 0-1,-1 0 0,1 0 0,-1 0 0,1 0 0,16 0 1,-16 0 0,-1 0 0,1 0-1,0 0 2,16-17-1,-16 17-1,-1 0 1,1 0 0,-1 0 0,1 0 0,0 0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0:06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85">
    <iact:property name="dataType"/>
    <iact:actionData xml:id="d0">
      <inkml:trace xmlns:inkml="http://www.w3.org/2003/InkML" xml:id="stk0" contextRef="#ctx0" brushRef="#br0">9635 6147 0,'17'0'7,"0"0"5,-1 0-2,1 17 0,-1-17-5,1 0 1,0 0 2,-17 16 0,33-16-7,50 17 6,66 16 1,-132-33-7,99 17 6,-99-1-5,182 18 3,-166-18-4,134 34 7,-118-50-6,201 83 3,-201-66-4,134 49 2,-83-33 0,33 17 1,-50-16 0,-67-18-3,51 1 1,-51-1-1,34 18 2,17-1 1,-1 0-2,-49-16 1,16 16-2,-16-33 1,-1 17-1,1-1 1,-1 1-1,-16-1 0,17-16 1,0 17 0,-1 0-1,1-1 1,-17 1 0,17-1 0,-1 1 1,1 0-2,-17-1 2,16 1-2,-16-1 1,17-16-1,-17 17 0,17 0 1,-17 16 0,16-33-1,-16 17 1,17-17-1,-17 33 0,16-17 1,1 18 0,0-18 1,-17 1-1,0-1-1,16 1 1,1 16 0,-17-16 0,0 0-1,17-1 0,-17 1 1,16 16 0,-16-16 0,17-17-1,-17 16 0,0 1 0,0-1 1,0 1 0,16-17-1,-16 17 0,0-1 1,0 1-1,0-1 1,17 1 1,-17 0-2,0-1 1,0 1 1,0 0-1,0-1 0,0 1 0,0-1 1,0 1 0,0 0-2,0-1 2,0 1 0,0-1 1,0 1-4,0 0 3,-17-17-1,17 16-1,0 1 4,0 0-4,-16-17 0,16 16 0,0 1 2,-17-17-1,17 16-1,-16 1 1,-1 0 2,17-1 0,-17-16-3,17 17 1,-16-1 0,-1-16 0,17 17 1,-17-17-2,17 17 2,-16-17-2,16 16 2,-17-16-2,1 0 1,-1 17 0,17 0-1,-17-17 2,17 16-1,-16-16-1,-1 0 0,17 17 1,-16-17-1,-1 16 2,0 1 0,1 0 0,-1-17-2,0 0 2,17 16-2,-16-16 2,-1 17 0,1-17-2,16 16 1,-17-16 0,0 17 3,1-17 0,-1 0-3,17 17 0,-16-17 3,-1 0 1,17 16-3,-17-16-1,1 0-1,-1 0 6,17 17-3,-16-17-2,-1 0 2,0 0-1,1 0 0,-1 0 1,0 0-1,1 0-1,-1 0 1,1 0 0,-1 0-1,0 0 0,1 0 0,-1 0 1,-16 0-1,16 0 0,1 0 0,-1 0 0,1 0 0,-1 16 0,0-16-1,1 0 1,-1 0-1,0 0 2,1 0-2,-1 0 1,1 0 0,-18 0 0,34 17-1,-16-17 0,-1 0 1,1 0-1,-1 0 0,0 0 1,1 0 0,-1 0-1,0 0 1,17 17-1,-16-17 0,-1 0 1,1 0-1,16 16 0,-17-16 1,0 0 0,1 0 1,-1 0-1,1 0 3,16 17-2,-17-17-1,0 0 10,1 0 45</inkml:trace>
    </iact:actionData>
  </iact:action>
  <iact:action type="add" startTime="17380">
    <iact:property name="dataType"/>
    <iact:actionData xml:id="d1">
      <inkml:trace xmlns:inkml="http://www.w3.org/2003/InkML" xml:id="stk1" contextRef="#ctx0" brushRef="#br0">9320 8755 0,'16'0'11,"1"0"0,-1 0 14,-16 17-13,17-17-3,33 17 12,-17-1-12,-16-16-3,-1 0-4,18 17 5,15 16 0,-32-16 0,16-1-1,-16 1 0,0 0-1,-17-1 0,0 1-1,16-17 2,1 33 2,-17-16-7,16-1 3,1 34 6,0-50-8,16 50 4,-33-33-5,16-1 3,-16 1-3,17-1 1,0 1-1,-17 0 3,16-17 0,-16 16-3,0 1 1,17-1 1,-17 1-1,16 0 2,1-1-2,-17 1 1,17 0 1,-17-1 1,0 1-2,16-17 0,-16 16-2,0 1 3,0 0 0,17-17-2,-17 16 0,0 1 0,17-17 2,-17 16-3,0 1 2,0 0 3,0-1-5,16-16 2,-16 17 0,0-1 0,0 1 2,0 0-4,0-1 3,0 1 2,0 0-2,0-1-3,0 1 4,0-1-2,0 1 1,0 0-2,0-1 2,0 1 0,0-1-1,0 1 0,0 0 1,0-1 0,0 1 1,0 0-4,0-1 3,-16 1-1,-1-1 2,17 1 0,0 0-4,-17-17 1,17 16 0,0 1 2,-16-17 1,16 16-2,0 1-2,-17 0 6,0-17-1,17 16-5,0 1 8,0 0-7,-16-17 0,16 16 7,-17-16-5,17 17 3,-16-17-1,-1 0-2,17 16 0,-17-16 0,17 17-3,-16-17 4,-1 17-2,1-17 1,-1 16 1,0-16 0,17 17-2,-16-17-2,-1 16 1,1-16 5,16 17-4,-17-17 1,0 0 10,17 17-8,-16-17-3,-1 0 20,0 0-5,1 0 10,16 16 45,-17-16-68,1 17-1,-1-17 2,0 0-1,1 0 0,-1 16-3,1-16 2,-18 17 3,18-17-6,-1 0 6,-33 33-2,34-33-2,-1 0 1,0 0 65,34 0 74,0 0-138,-1 0-1,1 0 2,-1 0-4,-16-16-1,17 16 2,0 0 2,-1 0-2,-16-17-1,17 17 0,0 0 2,-1 0 1,-16-17-1,17 17 0,-1 0 0,1 0 8,-17-16-9,17 16 14,-17-17 1,16 17-11,1 0 0,-1 0 7,-16-16-11,17 16 5,0 0 2,-17-17-9,16 17 1,1 0 8,-17-17-5,17 1 3</inkml:trace>
    </iact:actionData>
  </iact:action>
  <iact:action type="add" startTime="19672">
    <iact:property name="dataType"/>
    <iact:actionData xml:id="d2">
      <inkml:trace xmlns:inkml="http://www.w3.org/2003/InkML" xml:id="stk2" contextRef="#ctx0" brushRef="#br0">1080 9736 0,'-17'0'51,"1"0"-44,-1 0 1,17 16-4,-16-16 5,32 0 54,1 0-61,-1 0 0,1 0-1,0 0 1,-1 0 0,1 0-1,-1 0 1,1 0-1,0 0 1,-1 0-1,1 0 0,0 0 0,-1 0 0,1 0 1,16 17-1,-16-17 0,-1 0 1,1 0-1,16 0-1,-16 0 1,-1 0 1,34 0-1,-33 0 1,-1 16-1,1-16 0,0 0-1,16 0 2,0 0-2,0 17 1,0-17 0,1 0 0,-1 0 0,-16 0 1,-1 0-1,17 0-1,1 0 1,-18 0 0,1 0 0,16 0 0,0 0 0,-16 0 0,49 0 0,-49 17 0,16-17 0,0 0 0,1 0 1,-18 0-2,17 0 1,1 0 0,-1 0 0,17 0 0,-17 0 1,0 0-1,-16 16 0,16-16 0,-16 0 0,32 0 0,-32 0 0,16 0 0,-16 0 0,16 0 0,0 0 0,-16 0 0,0 0 0,16 0 0,0 0 0,17 0 0,-17 0 0,-16 0 0,-1 0 0,18 0 0,-18 0 0,1 0 0,16 0 0,-16 0 0,16 0 0,-17 0 0,1 0 0,0 0 0,-1 17 0,1-17 0,-1 0 1,1 0-2,16 0 1,-16 0 0,0 0 0,16 0 0,-17 0 0,1 0 0,0 0 0,-1 0 0,1 0 0,-1 17 0,1-17 0,16 0 0,-16 0 0,0 0 0,-1 0 0,1 0 0,16 0 0,0 0 1,-16 0-1,-1 0 1,1 0-1,0 0 0,-1 0 0,17 0 1,-16 0 0,0 0-1,-1 0 0,1 0 0,16 0 1,-16 0 0,-1 0-1,1 0 0,-17 16 0,17-16 0,-1 0 0,1 0 1,-1 0-1,1 0 0,0 0 1,16 0 0,-17 0 0,1 0 0,0 0-1,-1 0 1,18 0-1,-18 0 2,1 0-1,-1 0 0,1 0-1,0 0 1,-1 0 0,1 0-1,-1 0 1,1 0 1,0 0-2,-1 0 0,1 0 1,0 0 1,-1 0 1,34 0 11,-33 0 265,-1-16-272,-16-18-2,17 34 0,-17-33 0,16 33-4,-16-33 3,17 33-4,0-17 4,-1 1 1,1 16 2,-17-17-5,0 0 8,16 17-8</inkml:trace>
    </iact:actionData>
  </iact:action>
  <iact:action type="add" startTime="22547">
    <iact:property name="dataType"/>
    <iact:actionData xml:id="d3">
      <inkml:trace xmlns:inkml="http://www.w3.org/2003/InkML" xml:id="stk3" contextRef="#ctx0" brushRef="#br0">2559 10267 0,'33'0'6,"-17"0"-4,1 0 2,0 0-3,16 0 2,-17 0 1,18 0 1,-1 0 0,0 0-1,-16 0-4,-1 0 2,18 0 0,-18 0 1,17 17 0,-16-17-1,16 0 1,0 16-1,-16-16 0,16 0 0,17 0 1,0 17-1,0-17 0,-17 0-1,-16 0 0,16 0 0,-17 0 0,18 0 1,-18 0-1,18 0 0,-18 0 0,17 17 1,-16-17-2,16 0 1,0 0 1,1 0-1,32 0-1,-49 0 1,33 16 0,-34-16 0,34 0 0,-17 0 0,0 0 0,1 0 1,32 0-1,-16 0 0,33 0 1,-50 0-2,17 0 2,0 0-1,0 0 0,-17 0 0,50 17 0,-33-17 0,0 0 1,66 0-1,-50 0 1,-16 0-2,-17 0 1,17 0 1,83 0-1,-33 0 0,-50 0 1,16 0-1,1 0-1,-18 0 1,-15 0 0,32 0 1,-16 0-1,16 0-1,-16 0 1,0 0 0,0 0 0,16 0 0,-16 0 0,0 0 0,0 0 0,0 0 0,16 0 0,-16 0 1,50-17-1,-17 17-1,-33-16 1,-17 16 1,33 0-1,-16 0 0,-17 0 0,34 0 0,-51 0 0,34-17 0,50 0 0,-84 17-1,51 0 1,-17 0 0,0-16 0,-34 16 0,17 0 0,1 0 0,49-17 0,-50 17 1,0 0-2,0 0 1,17 0 0,-33 0 0,33-16 0,-34 16 0,18 0 0,-18-17 0,1 17 0,-1 0 0,1 0 0,16 0 0,0-17 2,1 17-3,-18 0 1,1 0 0,-1 0 0,1 0 0,0 0 0,-1-16 1,1 16-1,0 0 0,-1 0 0,1 0 1,-1 0 0,1 0-1,0 0 2,-1 0-2,1 0 1,-1 0-1,1 0 2,0 0-1,-1-17 2,1 17-4,0 0 3,-1 0 0,1 0 0,-1 0-1,1 0 2,0 0-1,-1 0 2,1 0-4,-1 0 2,1 0 1,0 0-2,-1 0 2,1 0-4,-1 0 3,18 0-2,-18 0 1,1 0 0,0 0 0,-1 0 0,1 0 0,-1 0-1,1 0 1,0 0 0,-1 0-1,1 17 1,-1-17-1,1 0 0,0 0 0,-1 0 2,1 0-2,-1 0 1,1 16-1,0-16 0,-1 0 1,1 0 0,-17 17-1,17-17 0,-1 0 0,1 0 2,-1 0-1,1 0 0,0 0 1,-1 0-2,1 17 2,-1-17 1,1 0 1,0 0 111,-1 0-105,1 0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0:06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29">
    <iact:property name="dataType"/>
    <iact:actionData xml:id="d0">
      <inkml:trace xmlns:inkml="http://www.w3.org/2003/InkML" xml:id="stk0" contextRef="#ctx0" brushRef="#br0">15134 6014 0,'17'0'64,"16"0"-54,-17 0-1,1 0-7,16 17 2,-16-1 1,-1-16 0,1 0 3,0 0-4,-1 0 0,1 0 0,-1 0 2,1 0 1,0 0-4,-1 0 1,1 0-2,0 0 1,-1 0 0,1 0-2,-1 0 2,1 0 0,16 0 0,-16 0-1,16 0 0,-16 0 1,-1 0-1,18 0 1,-18 0-2,1 0 0,-1 0 2,18 0-1,-18 0-1,1 0 1,16-16 0,-16 16 0,-1 0-1,1 0 0,-1 0 1,1 0 0,0 0 0,-1 0-1,1-17 2,0 17-1,-1 0 0,1 0 0,-1 0 1,1 0 0,0 0-1,-1 0 2,-16-16-1,17 16-1,-1 0 4,1 0-3,0 0 4,-17-17-1,16 17-4,1 0 3,-1 0-2,1 0 1,0 0 0,-17-17-1,16 17-2,1 0 2,0 0-1,-1 0 0,1 0 1,-1 0 0,1 0-1,0 0 1,-1 0 0,-16-16-2,17 16 0,-1 0 1,1 0 1,0 0 1,-1 0 0,1 0-1,0 0 3,-1 0 17,1 0 10,-1 0-31,1 0 4,0 0-2,-1 0 0,1 0-2,-1 0 2,1 0-1,0 0 1,-1 0-2,1 0 1,-1 0 0,1 0 1,0 0-2,-1 0 2,1 0-1,0 0 1,-1 0 2,1 0-4,-1 0 5,1 0-2,0 0 2,-1 0-5,1 0 3,-1 0 1,1 0-1,0 0-3,-1 0 2,1 0 0,-1 0 0,1 0-2,0 0 2,-1 0 0,1 0-1,0 0 0,-1 0 2,-16 16-3,17-16 2,-1 0 4,1 0-2,0 0 7,-1 0 44,1 0-39,-1 0-13,1 0 5,0 0-3,-1 0 1,1 0-7,0 0 5,-1 0-1,1 0 0,-1 0-1,1 0-2,0 0 3,-1 0-1,1 0 0,-1 0-1,1 0 1,0 0 0,-1 0-1,1 0-1,-1 0 1,1 0 1,0 0 0,-1 0-2,1 0 1,0 0 0,-1 0 0,1 0-1,-1 0 1,1 0 1,0 0-1,-1 0-2,1 0 3,-1 0 0,1 0 1,0 0-2,-1 0 3,1 0 1,-1 0 2,1 0-4,0 0 5,-1 0 0,1 0-2,0 0 1,-1 0-4,1 0 15,-1 0 195,1 0-206,0 0-3,-1 0 12,1 0 9,-1 0-15,1 0-7,0 0 2,-1 0 0,1 0 3,-1 17-4,1-17 24,0 0 190,-1 0-208,1 0-7,0 0 6,-1 0 0,1 0 1,-1 0-5,1 0 30,0 0-11,-1 0 150,1 0-170,-1 0 2,1 0 1,0 0-4,33 0 2,-17 0 0,-17 0-7,18 0 3,-18 0-2,1 0 0,16 0 2,0 0-1,0 0 1,34 0-1,-17 17 0,-34-17 0,34 0 1,-17 0-1,-16 0-1,16 0 1,0 0 0,-16 0-1,0 0 0,-1 0 1,1 0-2,0 0 1,-1 0 0,1 0 1,-1 0-1,1 0 0,0 0 1,-1 0-1,1 0 1,-17 16-1,16-16 0,1 0 0,0 0 1,-1 0-1,1 0 0,0 0 1,-1 0 0,1 0 0,-1 0-1,1 0 0,0 0 1,-1 0 0,1 0-1,-1 0 0,1 0 1,0 0-1,-1 0 1,1 0-1,-1 0 1,1 0-1,0 0 0,-1 0 0,1 0 1,0 0-1,-1 0 0,1 0 1,-1 0-1,1 0 0,0 0 1,16 0 0,-17 0 0,18 0 0,-18 0 0,1 0 0,-1 0-1,1 0 0,16 0 1,-16 0-1,0 0 2,-1 0-2,1 0 1,-1 0-1,1 0 0,0 0 1,16 0-1,-17 0 1,1 0 0,0 0-1,-1 0 0,1 0 1,0 0-1,-1 0 0,1 0 0,-1 0 1,1 0 0,0 0-2,-1 0 2,1 0-1,-1 0 0,1 0 0,16 0 1,-16 0 0,-1 0-1,18 0 1,-18 0 0,1 0-1,0 0 0,16 0 1,-17 0-2,1 0 1,0 0 0,16 0 0,-33-16 0,16 16 0,18 0 0,-18 0 0,1 0 0,16 0 0,0 0 0,-16 0 0,0 0 0,16 0 0,-17 0 0,18 0 0,15 0 1,1 0-1,-16 0 0,-18 0 0,17 0 0,1 0 0,-1 0 0,0 0 0,0 0 0,34 0 1,-34 0-1,0 0 0,0 0 0,1 0 0,32 0 1,-49 0-1,16 0 0,17 0 0,-34 0 0,18 0 0,-1 0 0,0 0 0,0 0 0,0 0 0,-16 0 0,33 0 0,-17 0 0,-16 0 0,-1 0 0,18 0 0,-1 0 1,-17 0-1,18 0 0,-18 0 0,1 0 0,-1 0 0,18 0 0,-18 0 0,1 0 0,0 0 0,16 0 0,-17 0 1,1 0-1,0 0 0,-1 0 1,1 0 0,-1 0-1,1 0 2,0 0 2</inkml:trace>
    </iact:actionData>
  </iact:action>
  <iact:action type="add" startTime="5922">
    <iact:property name="dataType"/>
    <iact:actionData xml:id="d1">
      <inkml:trace xmlns:inkml="http://www.w3.org/2003/InkML" xml:id="stk1" contextRef="#ctx0" brushRef="#br0">15317 6479 0,'16'0'71,"67"0"-64,17 0 5,-83 0-10,232 0 3,-216 0-4,100 0 2,-33 0 1,32 0 0,-115 0-3,66 0 2,-66 0-3,49 0 4,-49 0-3,116 0 2,-117 0-2,51 0 1,-17 0 0,-17 0-2,-17 0 2,1 0-2,0 0 1,33 0 2,-1 0-2,-15 0 1,-1 0-2,-17 0 1,34 0 1,-17 0 0,-16 0-1,33 0 1,-33 0-1,16 0 1,-17 0 0,18 0-2,-18 0 2,1 0-2,16 0 2,-16 0-2,-1 0 1,34 0 1,0 0 0,-33 0-1,-1 0 0,17 0 1,17 0-1,-33 0 0,16 0 0,-16 17 0,16-17 0,-16 0 0,-1 0 0,17 0 0,1 0 0,-18 0 0,17 17 0,1-17 0,-1 0 0,17 0 0,-34 0 0,18 0 0,-1 0-1,-17 0 1,18 0 1,-1 0-2,0 0 1,17 0 0,-17 0 0,0 0 0,1 16 0,15-16 0,34 0 1,-33 0-1,0 0 0,-33 0 0,16 0 0,0 0 0,0 0 0,1 0 0,15 0 0,-15 0 0,-1 0 0,0 0 0,0 0 0,1 0 0,15 0 0,-15 0 0,-18 0 0,17 0 0,1 0 0,-1 0 0,17 0 0,-34 0 0,18 0 0,-1 0 0,-17 0 0,34 0 0,-33 0 0,16 0 0,-16 0 0,-1 0 0,18 0 0,-18 0 0,17 0 1,-16 0-1,16 0 1,-16 0 0,-1 0-1,1 0 0,0 0 0,-1 0 1,1 0-1,0 0 1,-1 0 2,1 0-1,-1 0 4,1 0 61,0 0-59,-1 0-5,1 0 0,-1 0-2,1 0 2,0 0 0,-1 0-1,1 0 0,-1 0 1,1 0 0,0 0 2,-1 0-4,1 0 5,0 0 4</inkml:trace>
    </iact:actionData>
  </iact:action>
  <iact:action type="add" startTime="8702">
    <iact:property name="dataType"/>
    <iact:actionData xml:id="d2">
      <inkml:trace xmlns:inkml="http://www.w3.org/2003/InkML" xml:id="stk2" contextRef="#ctx0" brushRef="#br0">13140 4669 0,'17'0'36,"0"0"-32,-1 16 1,1-16 1,-17 17 0,17-17-2,16 50 4,-17-50-5,34 66 3,-50-49-4,50 49 8,-33-66-6,66 100 7,-67-67-7,51 33 8,-67-49-10,50 33 3,-34-33 2,1-1-2,-1 1 3,1-1-1,-17 1-2,17 0-1,-1-1-2,-16 1 1,17-1-1,-17 1 2,16-17-1,-16 17-2,0-1 2,0 1-1,17-17-1,-17 17 1,17-17-1,-17 16 1,0 1 1,16-1-2,-16 1 2,0 0 0,17-17-1,-17 16 0,0 1-1,0-1 3,0 1 0,17-17-3,-17 17 1,0-1 0,16-16 1,-16 17-2,0 0 3,0-1 0,0 1-3,0-1 2,17-16-1,-17 17 0,0 0 0,0-1 1,0 1-2,16-17 1,-16 16-1,0 1 2,0 0-1,0-1 0,17 1 0,-17-1 1,0 1-1,17 0-1,-17-1 2,0 1-1,16 0 0,-16-1 0,0 1 0,0-1 0,17-16-1,-17 17 0,0 0 0,0-1 2,16 1-1,-16-1 0,0 1-1,17 0 1,-17-1 1,0 1-1,17 0 1,-17-1 0,0 1 0,0-1 1,16 1-2,-16 0 2,0-1 1,0 1 0,0-1-2,17-16 0,-17 17 0,0 0 5,17-17-5,-17 16 0,0 1 0,0-1 3,0 1 2,0 0-2,0-1-5,0 1 7,0 0-1,0 66 12,0-67-18,0 1 2,0-1-1,0 1 1,0 0-2,-17-17 0,17 16 1,0 1 0,0 0 0,0-1 0,-17 1 0,17-1 0,0 1 0,0 0 0,-16-17-1,16 16 0,0 1 0,-17-1 1,17 1 1,0 0-1,-17-17-1,17 16 0,0 1 1,0 0 1,-16-17-2,16 16 1,0 1 0,0-1 1,-17-16-2,17 17 2,-16-17-1,16 17-1,0-1 1,0 1 3,-17-17-4,17 16 3,0 1 3,-17-17-6,17 17 0,0-1 8,-16 1-1,-1-17-2,17 16-5,0 1 2,0 0 5,-16-17-7,16 16 3,-17-16 1,17 17-4,0 0 6,-17-17-7,17 16 2,-16-16 0,16 17 1,-17-17 1,17 16-2,-17-16 3,17 17-4,0 0 2,-16-17-1,-1 16 2,17 1 3,-16-17-7,16 16 9,-17-16-8,17 17 1,-17-17 8,17 17-8,-16-17 7,-1 0-6,17 16-1,-16-16 5,16 17-4,-17-17-2,17 17 2,-17-17 0,1 0 0,16 16-3,-17-16 3,17 17-1,-16-17 0,-1 16 1,0 1-1,1-17 1,16 17-2,-17-17 1,0 16 1,1-16-2,-1 17 2,17-1-1,-16-16-1,-1 17 1,0-17-1,1 17 2,-1-17-1,1 16 1,-1-16-2,17 17 1,-17-17-1,1 16 2,-1-16 0,1 17-1,-1-17 1,0 17-1,17-1 0,-16-16 0,-1 0-1,0 17 3,1-17 1,16 17-2,-17-17-1,1 0 3,-1 0 0,17 16 0,-17-16-3,1 0 5,-1 0-1,1 0-2,-1 0 4,0 0 0,17 17-6,-16-17 4,-1 0-1,0 0 13,34 0 518,0 0-30,-1 0-491</inkml:trace>
    </iact:actionData>
  </iact:action>
  <iact:action type="add" startTime="12442">
    <iact:property name="dataType"/>
    <iact:actionData xml:id="d3">
      <inkml:trace xmlns:inkml="http://www.w3.org/2003/InkML" xml:id="stk3" contextRef="#ctx0" brushRef="#br0">12625 7958 0,'0'-17'5,"17"17"22,0 0-17,-1 0-5,1 0-3,-17 17 0,17-17 0,-1 17 2,1-17-1,-1 16-1,-16 1-1,17-17 1,-17 16-1,17-16 1,-17 17-1,16-17 1,1 0-1,-17 17 0,16-1 0,1 1 2,0 0-1,-1-17 0,-16 16-1,17-16 0,-17 17 0,16-17 0,-16 16 1,17-16-1,0 17 0,-17 0 1,16-17-1,1 16 1,-17 1-1,17-17 0,-17 16 0,16-16 0,1 17 0,16 0 1,-16 16 0,-1-33-1,-16 16 0,17 1 0,-1 0 1,1-17-1,0 33 0,-1-16 1,1-17-1,0 33 0,-1-33 0,-16 33 0,33-33 0,-33 17 0,17-17 0,0 33 0,-1-17 0,1 1 0,-17 0 0,33-1 0,-33 1 0,17 0 0,-1-1 0,1 17 0,-1-16 0,18 0 0,-34-1 0,16 1 0,1-1 0,16 1 0,-33 16 0,33-16 1,-16 16-1,16 0 0,-16-16 0,-1 0 0,1-1 0,0 17 0,-1-33 0,1 17-1,16 16 1,-33-16 0,33 16 0,-16-16 0,16-1 0,-33 18 0,33-18 0,-16 1 0,0-1 1,-1 18-2,17-18 1,-16 1 0,0 16 1,-1-33-1,1 33 0,16-16 0,-33 0 0,17-17 0,-17 16 0,16-16 0,1 17 0,-17-1 0,33 1 0,-16 0 1,-17-1-1,16-16 0,-16 17 0,17-1 0,0 1 0,-1 0 1,17-1 0,-33 1-1,0-1 0,17-16 0,-17 17 0,17-17 0,-17 17 0,16-17 1,1 33-1,0-16 2,-17-1 1,16 1-3,-16-1 1,0 1 0,17-17-1,-17 17 1,16-1-1,-16 1 1,0-1 1,17-16-1,-17 17-1,0 0 1,0-1 2,0 1 0,17-17-2,-17 17 0,0-1 0,0 1 1,0-1 0,0 1 0,0 0 0,0-1-1,0 1 0,0-1 1,0 1-1,0 0-1,0-1 2,0 1-1,0 0 0,0-1-1,0 1 1,0-1 0,0 1 0,0 0 0,0-1 0,0 1-1,0-1 1,0 1 0,0 16 0,0-16 0,0-1 0,0 1-1,0 0 0,0-1 1,0 1-1,0 0 1,0-1-1,0 1 0,0-1 0,0 1 1,0 16 0,0-16 0,0-1 0,0 1-1,0 0 1,0-1-1,0 1 1,0 0-1,0-1 1,0 1 0,0-1-1,0 1 1,0 0 0,0-1 0,-17 1-1,17-1 1,0 1 1,0 0 0,0-1-2,-17-16 1,17 17-1,-16-1 3,16 1 0,0 0-3,-17-1 2,17 1 0,0 0 1,-16-17-3,16 16 1,0 1 0,-17-17 0,17 16-1,-17-16 1,17 17 0,0 0 1,-16-1-2,16 1 2,-17-17-2,17 16 1,0 1 1,-17 0-2,1-17 2,16 16-2,-17 1 2,17 0 0,-16-1-1,16 1 1,-17-17-1,17 16-1,-17-16 2,17 17-2,0 0 2,-16-17-1,16 16 0,-17 1 3,17-1-1,-16 1 0,-1 0 1,17-1 1,-17-16 0,17 17-5,0 0 4,-16-17-4,16 16 6,-17-16-6,1 17 4,-1-1 4,17 1-6,-17-17-2,17 17 3,-16-17-3,-1 0 1,17 16-1,-17-16 2,17 17-1,-16-17-1,16 16 2,-17-16-2,1 17 1,-1-17 0,17 17-1,-17-17 1,17 16 0,-16-16-1,16 17 0,-17-17 0,1 16 0,-1-16 1,17 17-1,-17 0 1,1-17-1,-1 16 1,17 1-1,-17-17 0,1 17 1,-1-17-1,1 16 1,-1-16 0,17 17-1,0-1 0,-17-16 0,1 0 0,16 17 0,-17 0 1,1-17 0,16 16-1,-17-16 0,0 17 1,1-1 1,-1 1 0,17 0-1,-16-17-1,-1 0 1,17 16 0,-17-16-1,17 17 2,-16-17-2,-1 0 3,0 17-2,1-17 5,16 16-5,-17-16 5,17 17-3,-16-17 10,-1 0-1,17 16-5,-17-16-5,1 0 7,-1 0-3,17 17-5,-16-17 1,-1 0 5,0 0 2,1 0 598,16 17-588,-17-17-17,17 16 6,-16-16-7,-1 0 11,0 0 1,1 0-8,16 17 5,-17-17-9,0 0 6,1 0 1,-1 0-5,1 0-1,16 16-2,-17-16 3,0 0 0,1 0 2,-1 17-3,1 0 0,-1-17 4,0 0-3,1 0 0,-1 0 4,17 16-6,-17-16 3,1 0 6,-1 0-9,1 0 2,-1 0-1,0 0-1,1 0 0,-1 0 1,1 0-1,-1 0 0,0 0-1,1 0 1,-1 0-1,1 0 1,-1 0-1,0 0 1,-33 0 1,34 0-2,-1-16 1,-16 16-2,16 0 2,-16-17-1</inkml:trace>
    </iact:actionData>
  </iact:action>
  <iact:action type="add" startTime="18198">
    <iact:property name="dataType"/>
    <iact:actionData xml:id="d4">
      <inkml:trace xmlns:inkml="http://www.w3.org/2003/InkML" xml:id="stk4" contextRef="#ctx0" brushRef="#br0">3173 5782 0,'17'0'73,"16"0"-66,33 0 5,-49 0-11,149 0 8,-149 0-7,182 0 6,-182 0-6,182 0 3,-33 0-2,-116 0 0,-17 0-2,34 0 1,16 0 1,-67 0-2,51 0 1,16 0 0,-33 0 1,16 0 0,1 0-1,-18 0 1,18 16-1,-34-16 0,0 0-2,-16 0 1,0 0 0,32 0 1,-15 0 0,-18 0-2,17 0 2,-16 0-2,0 0 1,33 0 1,-34 0 0,17 0-1,17 0 0,-33 0 0,-1 17 1,34-17-2,-16 0 1,-1 0 1,-17 0-2,1 0 1,33 0 1,-34 0-1,1 0 0,33 0 0,-17 0 0,-16 0 1,16 0-1,-16 0-1,-1 0 1,1 0 0,16 0 0,-16 0 0,16 0 0,-17 0 0,18 0 0,-18 0 0,1 0 0,-1 0 0,1 0 0,0 0 0,16 0 0,-16 0 1,16 0-1,-17 0 0,18 0 0,-18 0 0,1 0 0,-1 0 0,1 0 0,0 0 0,-1 0 0,1 0 0,16 0 1,-16 0 0,-1 0-1,1 0 1,0 0-1,-1 0 1,1 0-1,-1 0 1,1 0 0,0 0 1,-1 0-2,1 0 1,-1 0 1,1 0 0,0 0-2,-1 0 2,1 0 0,0 0 2,-1 0-3,1 0 4,-1 0-1,1 0 10</inkml:trace>
    </iact:actionData>
  </iact:action>
  <iact:action type="add" startTime="20446">
    <iact:property name="dataType"/>
    <iact:actionData xml:id="d5">
      <inkml:trace xmlns:inkml="http://www.w3.org/2003/InkML" xml:id="stk5" contextRef="#ctx0" brushRef="#br0">3489 6280 0,'16'0'26,"1"0"-22,0 0-2,-1 0 1,1 0-2,-1 0 1,1 0 0,0 0 0,-1 0 0,1 0 0,0 0-1,-1 0 1,1 0-1,-1 0 0,1 0 1,0 0-1,-1 0 1,1 0-2,-1 0 1,1 0 1,0 0-1,-1 0 0,1 0 0,-1 0 0,1 0 0,16 0 0,1 0 0,-1 0 0,-17 0 0,1 0 0,16 0 0,0 0 0,-16 0 0,16 0 0,-16 0 0,0 0 0,32 0 0,-32 0 0,0 0 0,16 0 0,0 0 0,0 0 0,-16 0 1,16 0-2,0 0 1,1 0 0,-18 0 0,1 0 0,16-17 0,0 17 0,17 0 0,0 0 0,-17 0 0,0 0 0,1 0 0,-18 0 0,1 0 0,16 0 0,0 0 0,34 0 0,-34 0 0,0-16 0,0 16 0,1 0 0,-1 0 1,0 0-1,0 0 0,0 0 0,-16 0 0,16 0 0,1 0 0,-1 0 0,17 0 1,-17 0-1,-17 0 0,18 0 0,-18 0 0,34 0 0,-33 0 0,16 0 0,-16 0 0,16 0 0,0 0 0,-16 0 0,-1 0 0,17 0-1,-16 0 1,0 0 0,-1 0 0,17 0 0,-16 0 0,0 0 0,-1 0 0,1 0 0,0 0 0,16 0 0,-17 0 1,18 0 0,-18 0 0,1 0 0,16 0 0,-16 0 0,-1 0 0,1 0 3</inkml:trace>
    </iact:actionData>
  </iact:action>
  <iact:action type="add" startTime="21070">
    <iact:property name="dataType"/>
    <iact:actionData xml:id="d6">
      <inkml:trace xmlns:inkml="http://www.w3.org/2003/InkML" xml:id="stk6" contextRef="#ctx0" brushRef="#br0">3206 6828 0,'17'0'26,"0"0"-23,-1 0-1,1 0 0,-1 0 0,1 0-1,0 0 0,-1 0 1,1 0-1,16 0 1,-16 0 0,16 0-1,-16 0 0,-1 0 0,1 0 0,16 0 0,-16-16 0,16 16 0,-17 0 0,18 0 0,-18 0 0,18 0 0,-1 0 0,-17 0 0,18 0 1,-1 0-2,0 0 1,17-17 0,-17 17 0,17 0 0,-17 0 0,17 0 0,-33 0 0,32 0 0,-15 0 0,16-17 0,-1 17 0,1 0 0,-17 0 0,1 0 0,15 0 0,18 0 0,-34 0 0,34 0 0,-18 0 0,1 0 0,17 0 0,-34-16 0,17 16 0,0 0 0,-34 0 0,17 0 0,17 0 0,0 0 0,0 0 0,33 0 0,-33 0 0,0 0 1,0 0-2,-1 0 1,34 0 0,-49 0 0,15 0 0,1 0 0,-16 0 0,15 0 0,-15 0 0,15 0 0,1 0 0,-17 0 0,1 0 0,-1 0 0,17 0 0,-17 0 0,0 0 1,0 0-1,1 0 0,16 0 0,-1 0 0,-32 0 0,16 0 0,0 0 0,-16 0 0,16 0 0,-16 0 0,16 0 0,-16 0 0,33 0 0,-34 0 1,17 0-1,-16 0 0,0 0 0,16 0 0,0 0 0,-16 0 0,-1 0 0,1 0 0,16 0 0,-16 0 0,-1 16 0,18-16 0,-18 0 1,17 0-1,-16 0 1,0 0-1,-1 0 0,17 0 1,-16 0 0,0 17-1,-1-17 0,1 0 1,0 0-1,-1 0 0,1 0 0,-1 17 1,1-17-1,0 0 1,-1 0-1,1 0 1,-1 0-1,1 0 0,0 0 1,-1 0-1,1 0 0,-1 0 1,1 0 0,0 16 0,-1-16-1,1 0 0,0 0 1,-1 0-1,1 0 1,-1 0 1,1 0-1,0 17 0,-1-17 1,1 0 1,-1 0 1,1 0 1,0 0-3,-17 17 5,16-17-7,1 0 8,-1 0 0,1 0-5,-17 16-4,17-16 6,-1 0 0,1 0-1,0 0-2,-1 0 3,150 17 21,-132-17-26,-18 0 2,1 0-1,-1 0 0,-16 16-1,17-16 1,0 0 1,-1 0 0,1 0-2,-1 0 3,1 0 0,0 0 1,-1 17-2,1-17 4,-1 0 1,1 0-1,0 0-4,-1 0 5,1 0-2,-17 17-3,17-17-1,-1 0 0,1 0 3,-1 0 0,1 0 0,0 0-4,-1 0 5,1 0 0,-1 0 0,1 0-4,0 0 6,-1 0 3,1 0 10,-1 0-11,1 0 8,0 0-1</inkml:trace>
    </iact:actionData>
  </iact:action>
  <iact:action type="add" startTime="28448">
    <iact:property name="dataType"/>
    <iact:actionData xml:id="d7">
      <inkml:trace xmlns:inkml="http://www.w3.org/2003/InkML" xml:id="stk7" contextRef="#ctx0" brushRef="#br0">9619 8706 0,'16'16'85,"-16"1"-83,0-1 0,17-16 1,-17 17-2,0 16 3,17-33-2,-17 17 0,0-1 0,0 1 1,16-17-2,-16 17 2,17-1-1,-17 1 1,0 0-1,0-1 0,16-16-1,-16 17 2,0-1 0,0 1 3,17-17-4,-17 17-1,0-1 2,0 1 2,0-1-1,0 1-1,17 0 0,-17-1-1,0 1 1,0 0-1,16-17 1,-16 16-2,0 1 1,0-1 0,0 1-1,0 0 0,0 16 2,0-17-1,0 18 0,17-18 0,-17 18 1,0-18-2,0 1 1,0 16 1,0-16-2,0-1 0,0 1 0,0-1 0,0 18 1,0-18 0,0 1 0,0-1 0,0 1 0,0 0 0,0-1 0,0 1 0,0 0-1,0-1 2,0 1-1,0-1 2,0 1-3,0 0 3,0-1 1,-17-16-3,17 17 4,0-1-2,-16-16-1,16 17 7,-17-17-4,17 17 0,-17-17-4,1 0 4,16 16-4,-17-16 1,17 17-2,-16-17 1,-1 0 2,17 17-3,-17-17 3,17 16-1,-16-16-2,-1 0 1,17 17 1,-17-17-1,1 16 2,16 1-1,-17-17-2,1 0 2,16 17-2,-17-17 2,17 16 0,-17-16-1,1 0 2,16 17-3,-17-17 1,17 16 0,-16-16 1,16 17 1,-17-17-3,0 0 4,17 17-4,-16-17 0,-1 0 6,17 16-5,-17-16 0,17 17 2,-16-17 2,-1 0-3,17 17 4,-16-17 0,32 0 483,1 0-485,-17-17-4,16 0 0,1 17 1,-17-16 0,17 16 0,-1 0-1,-16-17 1,17 17 0,0 0 0,-17-17 0,16 1-1,1 16 1,-1-17 3,67-49 22,-66 66-25,-17-17-1,17 17 2,-17-16 0,16 16 5,-16-17-7,0 0 1,0 1 3,17-1-2,-17 0 0,0 1-1,0-1 1,17 17-1,-17-16-1,0-1 2,16 0-1,-16 1 1,0-1-1,0 1 0,17-1 0,-17 0 1,0 1 0,0-1-2,0 0 1,16 1 0,-16-1 1,0 1-2,0-1 2,0 0 0,17 17-2,-17-16 1,17-1 1,-17 1-1,0-1 2,0 0 0,16 17-2,-16-16 1,0-1-1,0 1 2,17-1 1,-17 0 2,0 1-6,0-1 6,0 0-1,0 1 0,0-1-3,0 1 4,0-1-1,0 0 0,0 1-5,0-1 6,0 1-3,0-1 3,0 0-6,0 1 5,-17 16-3,17-17-1,0 0 2,0 1-2,0-1 3,0 1-1,-16 16-3,16-17 3,0 0-1,-17 17-1,17-16 1,0-1 4,0 1 3,-17 16-7,17-17 3,0 0-2,0 1 11,-16 16-4,16-17-9,0 0 10,0 1-10,-17 16 9,17-17-10,-16 17 11,16-16-4,0-1 14,-17 17-11,17-17-10,0 1 32,-17 16-21,34 0 417</inkml:trace>
    </iact:actionData>
  </iact:action>
  <iact:action type="add" startTime="32180">
    <iact:property name="dataType"/>
    <iact:actionData xml:id="d8">
      <inkml:trace xmlns:inkml="http://www.w3.org/2003/InkML" xml:id="stk8" contextRef="#ctx0" brushRef="#br0">1545 10649 0,'17'0'26,"-1"0"-18,51 17 1,49-17 1,-83 0-8,167 17 2,-184-17-4,101 16 3,-34-16 1,-34 0-4,18 0 3,-34 0-2,100 0 0,-100 0 2,50 0 0,-66 0-3,49 17 4,-32-17-3,132 0 1,-100 16 0,-33-16 0,1 0-2,-18 0 1,34 0 0,-17 0 0,1 0 0,-18 0 0,17 0 0,-16 0-1,0 0 2,-1 0-1,34 0 0,-33 0 0,16 0-1,-16 0 1,-1 0 0,17 0 0,-16 0 0,16 0 1,-16 0-1,-1 0 0,1 0 0,16 0 1,-16 0 0,16 0-1,-16 0 1,-1 0-1,1 0 0,0 0 0,-1 0 0,1 0 0,-1 0 1,1 0-1,0 0 0,-1 0 1,1 0-1,-1 0 1,1 0-1,0 0 1,-1 0-1,17 0 1,-16 0 0,0 0 0,-1 0-1,1 0 1,0 0-1,-1 0 0,1 0 1,-1 0-1,1 0 1,0 0-2,-1 0 2,1 0-1,-1 0 0,18 0 0,-18 0 1,1 0-1,0 0 0,-1 0 0,1 0 0,-1 0 0,18 0 0,-18 0 0,1 0 0,16 0 0,-16 0 0,-1 0 0,17 0 0,1 0 0,-18 0 0,51 0 0,-51 0 0,18 0 0,-18 0 0,17 0 0,-16 0 0,0 0 0,16 0 0,17 0 0,0 0 0,-34 0 0,17 0 0,-16 0 0,16 0 0,0 0 0,1 0 1,-18 0-1,17 0 0,1 0 0,-18 0 0,1 0 0,16 0 0,-16 0 0,-1 0 0,18 0 0,-18 0 0,17 0 0,-16 0 0,0 0 0,-1 0 0,1 0 0,0 0 0,16 0 1,-17 0 0,18 0 0,-18 0-1,1 0 1,-1 0 0,1 0 2</inkml:trace>
    </iact:actionData>
  </iact:action>
  <iact:action type="add" startTime="32812">
    <iact:property name="dataType"/>
    <iact:actionData xml:id="d9">
      <inkml:trace xmlns:inkml="http://www.w3.org/2003/InkML" xml:id="stk9" contextRef="#ctx0" brushRef="#br0">1313 10732 0,'16'0'19,"1"0"-18,-1 0 2,1 0-2,0 0 0,-1 0 1,1 0 0,-1 0-1,1 0 2,0 0-3,16 0 1,0 0 1,17 0 1,66 0-1,-66 0 0,0 17-1,0-17 0,0 0 1,-17 0-1,0 0 1,-16 0-2,33 0 1,-1 0 1,-15 0-2,-18 0 1,34 0 0,-17 0 0,34 0-1,-34 0 2,17 0-1,-17 0 0,0 0-1,0 0 1,17 0 0,0 17 0,0-17 1,0 0-1,-17 0 0,-16 0 0,32 0 0,-15 0-1,32 0 1,-16 0 0,0 0 0,16 0 0,-16 0 0,-17 0 0,1 0 0,-18 0 0,17 0 0,17 0 0,17 0 0,-34 0 0,67 16 1,-84-16-1,17 0 0,1 0 0,-1 0 0,0 0 0,0 0 0,17 0 0,17 0 0,-34 0 0,0 0 0,0 0 0,0 0 0,-16 0 0,33 0 0,-17 17 0,0-17 1,1 0-2,-1 0 1,-17 0 0,34 0 0,0 0 0,-33 0 0,16 0 0,-16 0 0,16 0 0,-17 0 0,1 0 0,0 0 0,16 0 0,0 0 0,0 0 1,-16 0-1,0 0 0,-1 0 0,1 0 0,-1 0 0,1 0 0,0 0 0,-1 0 0,1 0 1,-1 0-1,1 0 0,0 0 0,-1 0 1,1 0-1,-1 0 1,18 0 0,-18 0 0,1 0 0,0 0-1,-1 0 2,1 0-2,-1 0 1,1 0-1,0 0 1,-1 0 0,1 0 0,-1 0-1,1 0 0,0 0 1,-1 0 0,1 0-1,-1 0 0,1 0 1,0 0-1,-1 0 0,1 0 1,16 0 0,-16 0 0,-1 0-1,1 0 0,0 0 0,16 0 1,0 0 0,-16 0-1,-1-17 0,1 17 0,0 0 0,-1 0 0,1 0 0,-1 0 0,1 0 0,0 0 0,-1 0 0,1 0 0,-1 0 0,18 0 0,-1 0 1,-17-16-1,1 16 0,0 0 0,-1 0 0,1 0 0,0 0 1,-1 0-2,17-17 1,-16 17 0,16 0 0,-16 0 0,-1 0 0,1 0 0,0 0 0,-1 0 0,1-17 0,-1 17 0,1 0 0,0 0 0,-1 0 0,1 0 0,0 0 1,-1 0-1,1 0 0,-1 0 1,1-16 0,0 16-1,-1 0 3,1 0-1</inkml:trace>
    </iact:actionData>
  </iact:action>
  <iact:action type="add" startTime="34302">
    <iact:property name="dataType"/>
    <iact:actionData xml:id="d10">
      <inkml:trace xmlns:inkml="http://www.w3.org/2003/InkML" xml:id="stk10" contextRef="#ctx0" brushRef="#br0">9818 10550 0,'17'0'113,"-17"16"-110,16-16 3,1 0-5,-1 17 4,1 0 1,16-1 0,-16 1 2,0-17-3,-1 16-1,1-16 0,-1 0 10,-16 17-11,0 0 4,17-17-5,-17 16 2,17-16 1,-1 17-3,-16-1 1,17 18 0,-17-18 2,16 17 0,-16-16-4,17 0 0,-17-1 1,17 1 0,-17 0 0,0-1 0,0 1 0,16-17-1,-16 16 2,0 1-2,0 0 3,17-1 1,-17 1 2,0-1-4,0 1 6,0 0 1,0-1-1,0 1-6,0 0 7,0-1-1,0 17 3,0-16-5,-17-17 0,17 17-5,0-1 4,0 1-3,-16-17-1,16 16 3,-17-16-3,17 17 5,0 0 2,-17-17-8,17 16 7,0 1-2,-16-17-4,16 17 5,-17-17 0,17 16-6,-16-16 4,16 17-4,0-1 2,0 1 2,-17-17-4,17 17 2,0-1 1,0 1-3,-17-17 1,17 16 0,0 1 2,0 0-1,-16-17-2,16 16 0,-17-16 3,17 17-3,0-1 3,0 1 1,-16-17-3,16 17-1,0-1 7,-17-16-5,17 17 1,-17-17 7,17 17-7,-16-17-2,16 16 6,-17-16-6,0 0 12,1 17 7,-1-17 19</inkml:trace>
    </iact:actionData>
  </iact:action>
  <iact:action type="add" startTime="40059">
    <iact:property name="dataType"/>
    <iact:actionData xml:id="d11">
      <inkml:trace xmlns:inkml="http://www.w3.org/2003/InkML" xml:id="stk11" contextRef="#ctx0" brushRef="#br0">18091 7991 0,'0'17'60,"16"-17"-53,18 16 2,-18-16-8,67 0 4,-83 17-4,83-17 6,-66 0-5,116 0 4,-100 0-5,100 0 2,-50 0 1,-50 0-2,50 0 1,34 0 2,-101 0-3,67 0 2,0 0 1,-66 0-5,16 0 2,-16 0-1,16 0 1,-16 0 0,-1 0 0,18 0 0,15 0 0,-32 0 0,0 0 0,-1 0 1,1 0-1,-1-17 0,18 17 0,-18 0-1,1 0 2,0 0-2,-1 0 1,1 0 0,-17-16-1,16 16 1,1 0 1,0 0-2,-1 0 3,1 0 0,-1-17 0,1 17 0,0 0-3,-1 0 3,1 0-1,-1 0 1,1 0-2,0 0 1,-1 0 0,-16-16-2,17 16 1,0 0-1,-1-17 2,1 17-1,-1 0 1,1 0-2,0 0 0,-1 0 2,1 0-1,-1 0-1,1 0 1,0-17 0,-1 17 0,1 0 0,16 0 0,-16 0 0,-1 0 0,1 0 0,0 0 0,-1 0 0,1 0-1,-17-16 0,16 16 0,1 0 1,0 0 0,-1 0-1,1-17 2,-1 17-1,1 0-1,0 0 1,-1 0 0,1 0 1,0 0-2,-1 0 1,1 0 1,-1 0 0,1 0 1,0 0-2,-1 0 3,1 0 3,-1 0 1,-16-16-5,17 16-3,0 0 14,-1 0-6,1 0-6,-1 0 0,1 0 1,0 0-1,-1 0 0,1 0-2,0 0 2,-1 0-1,17-17 1,-16 17-1,0 0 1,16 0-2,-17 0 1,1 0 1,0 0-2,-1 0 0,18 0 1,-18 0 0,1 0-1,-1 0 1,1 0-1,0 0 0,-1 0 1,1 0-1,-1 0 1,1 0 0,16 0 0,-16 0 0,-1 0-1,1 0 1,0 0 0,-1 0 0,1 0 0,0 0 0,-1 0 0,1 0 1,-1 0-2,1 0 2,0 0 0,-1 0 0,1 0 0,-1 0 0,-16-17-1,17 17 0,0 0 2,-1 0-2,1 0 1,-1 0 1,1 0 0,0 0-3,-1 0 2,1 0 0,0 0 0,-1 0-2,-16-16 1,17 16-1,-1 0 1,1 0 1,0 0-2,-1 0 1,1 0 0,-1 0 0,1 0-1,0 0 0,-1 0 1,1 0 0,-1 0-1,1 0 1,0 0-1,-1 0 0,1 0 1,0 0-1,-1 0 0,1 0 0,-1 0 0,1 0 0,16 0 1,-16 0 0,-1 0-1,1 0 1,0 0-1,-1 0 0,18 0 0,-18 0 1,1 0-1,-1 0 0,1 0 1,0 0-1,-1 0 0,17 0 0,-16 0 1,0 0-1,-1 0 1,1 0-1,-1 0 0,1 0 1,0 0-1,-1 0 0,1 0 1,0 0 0,-1 0-1,1 0 0,-1 0 1,1 0-1,0 0 1,-1 0 0,1 0 0,-1 0-1,1 0 0,0 0 1,-1 0 0,1 0-1,-1 0 1,18 0 0,-18 0 0,1 0 0,0 0 0,-1 0-1,1 0 0,-1 0 1,1 0 0,16 0 0,-16 0 0,-1 0 0,1 0-1,0 0 1,16 0-1,-16 0 2,-1 0-2,1 0 0,-1 0 1,1 0 0,0 0-1,-1 16 0,1-16 1,-1 0-1,1 0 0,16 0 1,-16 0 0,-1 0-1,1 0 1,0 0-1,-1 0 0,1 0 2,0 0-2,-1 0 1,17 0 0,-16 0 0,0 17 0,-1-17 0,1 0 0,-1 0-1,1 0 1,0 0 0,-1 0 1,1 0-2,-1 0 2,1 0 0,0 0 0,-1 0-1,1 0 1,0 0 1,-1 0 0,1 0-2,-1 0 2,1 0 1,0 0 2,-1 0 0,1 0 14</inkml:trace>
    </iact:actionData>
  </iact:action>
  <iact:action type="add" startTime="42859">
    <iact:property name="dataType"/>
    <iact:actionData xml:id="d12">
      <inkml:trace xmlns:inkml="http://www.w3.org/2003/InkML" xml:id="stk12" contextRef="#ctx0" brushRef="#br0">15433 8423 0,'17'0'19,"-17"-16"-16,16 16 16,1 0-12,-1 0-6,1 0 2,0 0 0,-1 0-1,1 0-1,-1 0 1,1 0 1,0 0-2,16 0 2,-16 0-2,-1 0 1,1 0-1,-1 0 1,1 0-1,16 0 1,0 0-1,-16 0 1,16 0-1,0 0 1,-16 0-1,50 0 1,-34 0 0,-17 0-1,1 0 0,0 0-1,16 0 1,0 0 1,-16 0-1,-1 0 0,1 0 0,16-17 0,-16 17 0,-1 0 0,18 0 0,-18 0 0,1 0 0,-1 0 0,1 0 0,0 0 0,16-17 0,-17 17 1,1 0-1,0 0 0,-1 0 0,1 0 0,0 0 0,-1 0 0,1 0 1,-1 0-1,1-16 0,0 16 1,16 0 0,-17 0 0,18-17 0,-18 17 0,1 0-1,-1 0 1,1 0-1,0 0 1,-1 0 0,1 0-1,0-17 0,-1 17 1,17 0 0,-16 0 0,0 0-1,-1 0 0,1-16 0,16 16 0,0-17 1,-16 17-1,-1 0 0,1 0 1,0 0-1,-1 0 0,1 0 0,0 0 0,-1-16 0,1 16 0,16 0 1,-16 0-1,16 0 1,-17 0 0,1-17-1,0 17 0,-1 0 0,18 0 1,-18 0 0,1 0-1,-17-17 0,33 17 0,-16 0 1,-1-16-1,1 16 0,-1 0 0,1 0 2,0 0-2,-1 0 0,1 0 1,-1-17-1,1 17 0,0 0 1,16 0-1,-16 0 1,-1 0-1,1 0 0,-1 0 1,18-16 0,-18 16 0,1 0 0,-1 0-1,1 0 0,0 0 1,-1 0 0,1 0-1,16 0 1,-33-17-1,17 17 0,-1 0 1,1 0 0,0 0 0,16 0 0,-17 0 0,1 0 1,0 0-2,-1 0 1,1 0 1,-1 0-1,1 0 0,0 0 0,-1 0 2,1 0-1,-1 0-1,1 0 2,0 0 0,-17 17-2,16-17 1,1 0 2,0 0 0,16 0 19,-17 0-20,1 0-2,0 0 7,-1 0 0,1 0-2,-1 0-1,1 0 2,0 0 10,-1 0 38,1 0-48,0 0 1,-17 16-6,16-16 0,1 0 2,-1 0-3,1 0 3,-17 17-3,17-17 0,-1 0 2,1 0-1,-17 16-2,16-16 3,1 0-1,-17 17-1,17-17 1,-1 0-1,-16 17 0,17-17 0,-1 0 3,-16 16-2,17-16 71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0:06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95">
    <iact:property name="dataType"/>
    <iact:actionData xml:id="d0">
      <inkml:trace xmlns:inkml="http://www.w3.org/2003/InkML" xml:id="stk0" contextRef="#ctx0" brushRef="#br0">1960 4519 0,'-16'0'82,"-1"0"-77,1-17 0,-1 17-2,0 0 1,1 0-3,-1 0 3,1 0-2,-1 0 1,0 0 1,1 0-4,-1 0 2,1 0 0,-1 0 0,0 0-1,1 0 2,-1 0-1,-16 0 1,16 0-1,1 0 0,-18 0 0,18 0 1,-1 0-1,-16 0 0,16 0 0,1 0 0,-1 0-1,0 0 1,1 0 0,-17 0 0,16 0 0,-16 0 0,16 0 0,-16 0 0,16 0 0,1 0 0,-17 0 0,33-16 0,-17 16-1,0 0 2,1 0-2,-1 0 3,0 0 1,1 0 2,-1 0-5,1 0 3,-1 0 0,0 0-3,1 0-1,-1 0 3,1 0 0,-1 0 0,0 0-4,1 0 4,16-17-2,-17 17 0,1 0 2,-1 0-2,0 0 6,1 0 0,-1 0 2,0 0-4,34 0 87,-17-16-92,17 16 1,-1 0 1,1 0-2,0 0 1,-1 0 0,1 0 0,-1 0-1,1 0 0,16 0 1,-16 0-1,-1 0 0,1 0 1,0 0-1,-1 0 1,17 0-1,-16 0 1,0 0-1,-1 0 0,1 0-1,0 0 1,16 0 1,-17 0 0,18 0-1,-18 0 0,1 0 0,16 0 0,17 0 0,-34 0 0,18 0 0,-18 0 0,1 0 0,0-17-1,16 17 1,-17 0 1,1 0-2,16 0 2,-16 0-2,16 0 1,-16 0 1,16 0-2,-16 0 1,-1 0 0,17 0 0,1 0 0,-18 0 1,1 0-2,33 0 1,-34 0 0,34 0 0,-33 0 0,-1 0 0,1 0 0,16-17 0,-16 17 0,-1 0 0,18 0 0,-1 0 0,-17 0 0,1 0 0,16 0 0,-16 0 0,-1 0 0,1 0 0,33 0 0,-33 0 0,-1 0 0,1 0 0,16 0 0,-16 0 0,16 0 1,0 0-1,-16 0 0,-1 0 0,1 0 0,0 0 0,-1 0 0,17 0 0,-16 0 1,16 0-1,-16 0 1,-1 0-1,1 0 0,0 0 0,-1 0 1,17 0 0,-16 0 0,0 0-1,-1 0 0,1 0 1,0 0 0,-1 0-1,1 0 1,-1 0 0,1 0 1,0 0-2,-1 0 4,1 0 0,-17-16 0,16 16 0</inkml:trace>
    </iact:actionData>
  </iact:action>
  <iact:action type="add" startTime="9744">
    <iact:property name="dataType"/>
    <iact:actionData xml:id="d1">
      <inkml:trace xmlns:inkml="http://www.w3.org/2003/InkML" xml:id="stk1" contextRef="#ctx0" brushRef="#br0">897 5001 0,'17'0'87,"0"0"-75,-1 0-10,100 0 5,1 0 1,-1 0-2,-99 0-4,66 0 5,-67 0-5,184 0 1,-117 0 1,-17 0-1,1 0 2,-51 0-5,67 0 3,-66 0-2,49 0 1,-16 0 2,0 0 1,-33 0-4,32 0 0,-32 0 0,0 0 0,16 0 1,-17 0 1,1 0 0,0 0-1,-1 0 0,1 0 0,0 0 0,-1 0 2,1 0-3,-1 0 1,1 0 0,16 0-1,-16 0 1,-1 0 0,1 0-1,0 0 1,-1 0-1,1 0 1,0 0-1,-1 0 1,1 0 0,-1 0 0,1 0-1,0 0 2,-1 0-1,1 0 1,-1 0-2,1 0 2,0 16 0,-1-16 0,1 0-1,-1 0 2,1 0-1,0 0 1,-1 0-3,1 0 3,0 0 0,-1 0 0,1 0-2,-17 17 0,16-17 2,1 0 3,0 0 0,-1 0-4,1 0 6,-1 0-5,1 0 1,0 17-3,-1-17 0,1 0 1,-1 0 0,1 0-1,0 0-1,-1 0 2,1 0-1,0 0 0,-1 0 0,1 0-1,-1 0 3,1 0-4,0 0 2,-1 0 1,1 0 0,-1 0-1,1 0-1,0 0 2,-1 0-1,1 0 1,0 0-1,-1 0 3,1 0 5,-1 0 417,1 0-422,0 0 0,-1 0 2,1 0-1,-1 0 0,1 0 0,0 0-3,-1 0 2,1 0-2,-1 0-1,18 0 3,-18 0-2,1 0 0,0 0 0,16 0 0,-17 0-2,1 0 1,16 0 0,-16 0-1,-1 0 1,1 0 0,0 0-1,-1 0 1,1 0-1,16 0 1,-16 0 0,-1 0-1,1 0 1,16 0-1,-16 0 1,-1 0-1,18 0 2,-18 0-2,1 0 1,-1 0-1,1 0 1,0 0-1,-17-17 0,16 17 0,1 0 2,0 0 0,-1 0-1,1 0 2,-1 0 3,1 0 60,0 0-61,-1 0 0,1 0 1,-1 0-1,1 0-2,0 0 0,-1 0 4,1 0-3,-1 0 3,1 0-4,0 0 8,-1 0 2,1 0 4,0 0-8,-1 0 7,1 0-6,-1 0-3,1 0-4,0 0 3,-1 0-3,1 0 0,-1 0 0,1 0 0,0 0 0,-1 0 3,1 0-3,-1 0 12</inkml:trace>
    </iact:actionData>
  </iact:action>
  <iact:action type="add" startTime="12351">
    <iact:property name="dataType"/>
    <iact:actionData xml:id="d2">
      <inkml:trace xmlns:inkml="http://www.w3.org/2003/InkML" xml:id="stk2" contextRef="#ctx0" brushRef="#br0">648 6463 0,'17'0'41,"-1"0"-38,1 0 0,0 0 0,-1 0-2,1 0 2,16 0 1,0 0-1,-16 0-2,-1 0 1,18 0 1,-18 0-2,18 0 1,-1 0 1,-17 0-2,1 0 1,0 0-2,16 0 2,0 0 0,-16 0 0,32 0 0,-15 0 0,-18 0 1,51 0-2,-51 0 0,1 0 1,0 0-1,-1 0 0,1 0 0,16 0 0,-16 0 2,16 0-2,-17 0 2,1 0-3,0 0 2,16 0-1,-16 0 0,-1 0 0,1 0 1,-1 0-1,1 0 0,0 0 0,-1 0 0,1 0 1,-1 0-1,18 0 1,-18 0 0,1 0 1,0 0-1,-1 0-1,1 0 1,-1 0 2,1 0 2,0 0 15,-1 0 8,1 0-26,-1 0 0,1 0-2,0 0 2,-1 0-1,1 0 0,-1 0-1,1 0 1,0 0 0,-1 0 0,1 0-1,0 0 0,16 0 1,-17 0 0,18 0-1,-18 0 0,1 0 0,-1 0 0,18 0 0,-18 0 0,1 0 0,16 0 0,-16 0 1,16 0-1,-16 0 0,-1 0 0,1 0 0,16 0 0,-16 0 0,-1 0 0,1 0 0,-1 0 0,1 0 0,16 0 0,-16 0 0,0 0 0,16 0 0,-17 0 0,1 0 0,0 0 0,-1 0 0,34 0 0,-33 0 0,-1 0 0,17 0 1,-16 0-1,0 0 1,-1 0-1,1 0 1,0 0-1,-1 0 0,1 0 0,-1 0 0,1 0 0,0 0 1,-17-17-1,16 17 0,1 0 2,-1 0-1,1 0 2,0 0 3,-1 0 44,1 0-50,-1 0 4,1 0-1,0 0-1,-1 0-2,1 0 2,-17-16-1,17 16-1,-1 0 2,1 0-2,-1 0 2,1 0 0,0 0 1,-1 0-1,-16-17-2,17 17 0,-1 0 5,1-17-2,0 17 2,-1 0-4,1 0 6,0 0 1,-1 0-3,-16-16-2,17 16-4,-1 0 5,1 0 0,0 0 0,-1 0-4,1 0 4,-1 0-3,1 0 0,0 0 0,-17-17-1,16 17 1,1 0 0,-1 0 1,1 0-2,0 0 1,-1 0 1,1 0 0,0 0-2,-1 0 2,1 0 0,-1-17 4,1 17 1,0 0-2,-1 0 43,1 0-41,-17-16-5,16 16 1,1 0-2,0 0 5,-1 0 1,1 0 8,-1 0 38,1 0-45,0 0-3,-1 0 1,1 0-5,0 0 4,-1 0 0,1 0 1,-1 0-4,1 0 6,0 0 4,-1 0 81,1 0-90,-1 0 3,1 0-1,0 0 3,-1 0-5,1 0 3,0 0 0,-1 0 0,1 0-3,-17-17 1,16 17-4,1 0 6,0 0 1,-1 0-1,1 0-5,-1 0 6,1 0 5,0 0 7,-1 0-15,1 0 5,-1 0-3,1 0-1,0 0-5,-1 0 5,-16-16-5,17 16 2,0 0 1,-1 0-2,1 0 3,-1 0 1,-16-17-4,17 17 0,0 0 4,-1 0 10</inkml:trace>
    </iact:actionData>
  </iact:action>
  <iact:action type="add" startTime="14253">
    <iact:property name="dataType"/>
    <iact:actionData xml:id="d3">
      <inkml:trace xmlns:inkml="http://www.w3.org/2003/InkML" xml:id="stk3" contextRef="#ctx0" brushRef="#br0">4386 6297 0,'0'16'80,"16"-16"-77,1 0 1,0 0-2,16 0 1,-16 0 0,-1 0-1,1 17 1,33-17 1,-17 0-1,-17 0-2,18 0 1,-18 0-1,17 16 1,17-16 2,0 0 0,-33 0-4,16 0 2,33 0 0,-49 0 0,0 0-1,-1 0 0,1 0-1,-1 0 1,18 0 1,-1 0-1,-16 0 1,-1 0-1,17 0 0,-16 0-1,0 0 1,-1 0 1,17 0-1,-16 0 1,16 0-1,-16 0 0,16 0 1,-16 0-1,-1 0 1,1 0 0,0 0-1,-1 0 0,1-16 0,-1 16-1,1 0 2,0 0-1,-1 0 0,1 0 1,-1 0 0,1 0 0,0 0-1,-1 0 2,1 0-2,16 0 1,-33-17-1,17 17 0,-1 0 1,1 0-1,0 0 0,16 0 1,-17 0 0,1 0 0,0 0-1,-1 0 0,1 0 1,-1 0 0,1 0-1,0 0 0,-1-16 1,18 16 1,-18 0-1,1 0 0,-1 0 0,1 0 0,16 0 0,-16 0 1,16 0-1,-16 0 0,-1 0 0,1 0-1,0 0 1,16 0 1,-17 0-2,1 0 1,0 0-1,-1 0 0,1 0 1,-1 0 0,1 0-1,0 0 0,-1 0 1,1 0 0,-1 0 0,1 0-1,0 0 2,-1 0-1,1 0 1,0 0 0,-1 0 7,1 0 76,-1 0-79,1 0-3,0 0 0,-1 0 0,1 0 3,-1 0-3,1 0 2,0 0 6</inkml:trace>
    </iact:actionData>
  </iact:action>
  <iact:action type="add" startTime="18017">
    <iact:property name="dataType"/>
    <iact:actionData xml:id="d4">
      <inkml:trace xmlns:inkml="http://www.w3.org/2003/InkML" xml:id="stk4" contextRef="#ctx0" brushRef="#br0">6213 7127 0,'0'0'3,"-16"0"1,16 17 5,-17-17-2,17 17-4,-17-17 4,1 0 5,-1 0-4,17 16-3,-16-16-2,-1 0 0,17 17 3,-17-17-5,1 16 2,16 1 0,-34 0 0,34-1 0,-16-16-1,-1 33 1,-16-16 1,16 0-1,17-1-1,-16 18 1,-1-18-1,1 1 1,-1-1 1,17 1-3,-17-17 1,17 17-1,-16-17 1,16 16-2,-17-16 1,17 17 1,0-1 1,-17-16-2,17 17 1,0 0 3,0-1 2,0 1-5,0-1 6,0 1-2,0 0 0,0-1-5,0 1 2,0 0 0,17-17-1,0 16 0,-17 1 0,16-1 0,-16 1 0,17 0-1,0-1 1,-17 1 0,0-1 0,16-16-1,-16 17 1,17-17-1,-17 17 0,16-1 1,-16 1-1,17-17 1,-17 17-1,0-1 0,17 1 1,-1-1 1,1 1-2,-17 0 3,16-1-4,-16 1 2,17-17-1,-17 16 1,17 1-1,-1 0 1,1-1 1,0 1-1,-1 0 1,1 16-1,-1-33 0,-16 16-1,17-16 0,0 0 0,-17 17 0,16-17 0,-16 17 0,17-1 0,16 1 1,-33-1-1,17-16 0,-1 0 0,-16 17 0,17-17 0,-1 17 1,1-17-1,0 16 0,-1 1 0,1-17 0,0 16 1,-1-16-1,1 17 0,-1-17 0,-16 17 0,34-17 0,-18 0 0,1 16 0,-1-16 0,1 17 0,16-17 0,-16 0 0,-1 17 0,1-1 0,0-16 0,-1 0 0,18 0 0,-34 17 0,16-17 0,17 0 0,-33 16 0,17-16 0,16 17 0,-16-17 0,-1 0 0,1 0 0,0 17 0,16-1 0,-16-16 1,16 17-1,-17-1 0,1-16 0,16 0 0,-16 0 0,-1 17 0,18 0 0,-18-17 0,17 0 0,1 16 0,-18 1 0,1-17 0,16 17 0,0-17 1,-16 16-1,0-16 0,16 0 0,-17 0 0,1 17 0,16-1 0,-16-16 0,16 0 1,-16 0-1,-1 17 0,18-17 0,-18 17 0,34-1 0,-17-16 2,-16 0-3,-1 0 1,18 0 0,-18 17 0,1-17 0,16 0 0,-16 0 1,16 16-1,-16-16 0,-1 0 0,17 0 0,-16 0 0,16 0 1,-16 0-1,-1 0 0,1 0 0,0 0 0,-1 0 0,1 0 0,0 0 0,-1 0 0,1 0 0,-1 0 0,1 0 0,0 0 0,-1 0 0,1 0 0,-1 0 0,1 0 0,0 0 0,16 0 1,-17 0 0,18 0-1,16 0 1,-17 0 0,-17 0-1,18-16 1,-18 16-1,1 0 0,-1 0 0,1 0 0,0 0 0,16 0 0,-16 0 0,-1 0 0,17-17 0,-16 17 1,0 0-1,-1 0 0,1 0 0,-1 0 0,1 0 0,16-16 0,17 16 0,-33 0 1,-1 0-1,34 0 1,-33 0-1,-1 0 0,1 0 0,0 0 0,-1 0 0,1 0 0,-1 0 0,1-17 0,16 17 0,-16 0 1,16 0-1,0 0 1,-16 0-1,0 0 1,-1 0-1,1 0-1,16 0 2,-16 0 0,-1 0-1,1-17 0,-1 17 0,1 0 0,0 0 0,-1 0 0,17 0 1,-16 0-1,0 0 0,-1 0 0,18 0 1,-18 0 0,1 0-1,-1 0 0,1 0 1,0 0 0,-1 0 0,1 0-1,-1 0 0,1 0 2,0-16-2,-1 16 0,1-17 2,0 17-1,-1 0 1,1 0-1,-1 0 1,-16-16 0,17 16-2,0 0 3,-1 0-2,-16-17 0,17 17 2,-1-17 2,-16 1-2,17 16 1,0-17-4,-1 0 11,1 1-2,-17-1-3,16 17-5,-16-16 1,17 16 4,-17-17-4,17 17 0,-17-17 3,16 17 1,-16-16-6,0-1 2,0 1 4,17 16-6,-17-17 1,0 0 2,17 17-3,-17-16 0,0-1 2,16 17-1,-16-17 1,0 1 1,0-1-3,17 17 0,-17-16 4,0-1-1,16 17-2,-16-17 1,0 1 0,0-1 4,0 1-1,0-1-2,0 0 1,0 1 3,0-1-2,0 1 1,0-1-6,0 0 4,0 1-1,0-1-1,0 0 1,0 1-4,0-1 3,-16 1-1,16-1 1,0 0-2,0 1 1,-17 16-1,17-33 1,-16 33-1,16-17 1,0 0 0,-17 17-1,17-16 0,-17-1 1,17 0 0,-16 1 0,-1-1 0,0 1 0,17-1 0,-16 0-1,-1 1 1,1-1 1,-1 1-2,0-1 0,1 0 1,-1 1 0,1-1 0,-1 0 0,0 1-1,1-1 1,-1 1-1,1-1 1,-18 0 0,18 1 0,16-1 0,-17 17-1,0-16 0,1-1 1,-1 0 0,1 1 0,-1 16-1,0-17 1,1 1-1,-1-1 1,1 17-1,16-17 0,-17 1 0,0 16 1,1-17-1,-1 0 1,0 17 0,17-16-1,-16-1 0,-1 17 0,1-16 1,-1 16-1,0-17 0,1 17 1,16-17-1,-17 17 0,1-16 0,-1 16 1,0-17-1,-16 17 1,33-16-1,-16 16 0,16-17 0,-17 17 0,0-17 0,1 17 0,-1 0 0,0-16 1,1 16-1,-1 0 0,17-17 0,-33 17 0,33-17 0,-17 17 0,1-16 1,-1 16-1,1 0 0,-1 0 0,0-17 0,1 17 0,-1-16 0,1 16 1,-1 0-2,0 0 1,-16-17 0,16 17 0,-16-17 1,-17 17 0,34-16-1,-17 16 0,-1-17-1,18 17 2,-1 0-1,1 0-1,-34-16 2,33 16-2,-16 0 1,16-17 0,-33 17 0,34 0 0,-17 0 0,16 0 0,-16 0 1,-1-17-1,18 17-1,-17 0 1,-1-16 0,1 16 0,17 0 0,-18 0 0,1-17 0,-33 17 0,32 0 0,18 0 0,-17 0 0,16 0 0,-16 0 0,0 0 0,-1 0 0,18 0 0,-17 0 0,-1 0 0,18 0 0,-1 0 0,-16 0 0,0 0 0,16 0 0,-16 0 0,16 0 0,-16 0 0,16 0 0,1 0 0,-1 0 0,-16 0 0,0 0 0,16 0 0,0 0 0,-16 0 0,17 0 1,-18 0-1,1 0 1,17 0-1,-1 0 0,0 0 0,1 0 0,-18 0 1,18 0-1,-1 0 1,1 0-1,-1 0 0,0 0 0,1 0 1,-1 0-1,1 0 1,-1 0-1,0 0 2,-16 0-2,17 0 1,-1 0 0,0 0 0,1 0 1,-1 0-1,0 17 0,1-17 1,-1 0 2,1 0 3,16 16-7,-17-16 6,0 0-5,17 17 6,-16-17-8,-1 0 7,1 17-1,-1-17-5</inkml:trace>
    </iact:actionData>
  </iact:action>
  <iact:action type="add" startTime="19507">
    <iact:property name="dataType"/>
    <iact:actionData xml:id="d5">
      <inkml:trace xmlns:inkml="http://www.w3.org/2003/InkML" xml:id="stk5" contextRef="#ctx0" brushRef="#br0">482 7692 0,'17'0'44,"-1"0"-42,1 0 0,-1 0 0,18 0 0,-18 0 0,1 0 0,-1 0-1,1 0 0,0 0 1,-1 0-1,1 0 0,0 0 0,16 0 0,-17 0 0,18 0 0,-1 0 0,0 0 0,-16 17 0,-1-17 0,18 0 0,-1 0 0,0 0 0,0 16 0,0-16 0,34 0 0,-34 0 0,0 0 0,17 0 0,-17 0 0,1 0 0,-1 17 0,33-17 0,-49 0 0,16 0 0,34 17 0,-34-17 0,17 0 0,33 16 0,-33-16 0,-1 0 0,-15 0 0,15 0 0,34 17 0,-66-17 0,66 0 0,-33 0 0,0 0 0,0 0 0,33 0 0,-67 0 0,51 16 0,-17-16 0,-1 0 0,-32 0 0,50 0 0,-18 0 0,1 17 0,-33-17 0,33 0 0,-1 0 0,1 0 0,-33 0 0,0 0 0,49 0 1,-33 0-1,-16 0 0,-1 0 0,34 0 0,-33 0 0,-1 0 0,1 0 0,33 0 0,-33 0 0,-1 0 0,17 0 0,-16 0 1,0 0-1,-1 0 1,1 0-1,-1 0 1,1 0 1,0 0 1,-34 0 154,0 0-154,1 0-1,-1 0-1,1 0 1,-1 0 1,-16 0 0,16 0-4,1 0 3,-34 0-1,16 0 1,1 0-1,17 0 0,-1 0-2,0 0 1,1 0 1,-1 0-2,1 0 1,-1 0 0,0 0 1,1 0-1,-17 0 0,16 0 1,0 0-1,1 0 0,-1 0 0,0 0 1,-16 0-1,0 0 1,16 0-1,1 0 0,-1 0 1,1 0-1,-18 0 0,18 0 1,-1 0-1,1 0 0,-1 0 0,-16 0 1,16 0 0,-16 0 0,16 0 0,1 0-1,-1 0 0,0 0 0,1 0 1,-1 0 0,1 0-1,-1 0 1,0 0 0,1 0 0,-1 0-1,0 0 2,1 0 1,-1 0 1,1 0-1,-1 0 6,0 0 2,1 0-5,-1 0-5,1 0 3,-1 0-1,17-17-2,-17 17 2,1 0-3,-1 0 3,1 0 0,-1 0 0,0 0 0,1 0 3,-1 0 2</inkml:trace>
    </iact:actionData>
  </iact:action>
  <iact:action type="add" startTime="21284">
    <iact:property name="dataType"/>
    <iact:actionData xml:id="d6">
      <inkml:trace xmlns:inkml="http://www.w3.org/2003/InkML" xml:id="stk6" contextRef="#ctx0" brushRef="#br0">4336 10317 0,'0'-17'5,"17"17"15,-1 0-17,1 0 1,-1 0 0,1 0 0,0 0-2,-1 0 0,1 0 1,0 0-1,-1 0 0,1 0 0,-1 0 0,1 0 0,0 0 0,-1 0 0,1 0 0,-1 0 1,1 0-1,0 0 1,-1 0-1,1 0 1,-1 0-1,1 0 0,0 0 1,-1 0-1,1 0 1,0 0-2,-1 0 2,1 0 0,-1 0 1,1 0-2,0 0 0,-1 0 1,1 0 0,-1 0-1,1 0 1,0 0 0,-1 0-1,1 0-1,-1 0 2,1 0 0,0 0-1,-1 0 0,1 0 0,0 0 1,-1 0-1,1 0-1,-1 0 2,1 0 0,0 0-1,-1 0-1,1 0 2,-1 0 0,1 0 0,0 0 1,-1 0-1,1 0 2,0 0 3,-1 0 2,1 0-6,-1 0 4,1 0-1,0 0-1,-1 0-4,1 0 4,-1 0-1,1 0-2,0 0 0,-1 0 3,1 0 0,-1 0 0,34 0 19,-33 0-14,0 0-1,-1 0 4,1 0-4,-1 0 3,1 0-9,0 0 6,-1 0-1,-16-16-5,17 16-2,-1 0 0,1 0 3,0 0 0,-1 0 0,1 0-1,-1 0-3,1 0 2,0 0 0,-1 0 1,1 0-3,0 0 3,-1 0 0,1 0 1,-1 0-3,1 0 2,0 0 2,-1 0-2,1 0-2,-1 0 5,1 0-2,0 0 0,-1 0-2,1 0 0,0 0 4,49 0 8,-49 0-11,-1 0-2,1 0 1,-1 0 3,1 0 0,0 0-2,-1 0 3,1 0 2,-1 0 0,1 0-1,0 0-5,-1 0 9,-16-17-3,17 17-2,0 0 44,-1 0-41,1 0 1,-1 0-2,1 0-2,0 0-2,-1 0 0,1 0 1,-1 0-1,1 0-1,0 0 0,-1 0 0,1 0 0,-1 0 1,1 0-1,0 0 0,-1 0-1,1 0 2,0 0-1,-1 0 0,1 0 0,-1 0-3,1 0 4,0 0 0,-1 0 0,1 0-3,-1 0 3,1 0 1,0 0 3,-1 0 158,1 0-162,0 0 3,-1 0 0,1 0 2,-1 0-2</inkml:trace>
    </iact:actionData>
  </iact:action>
  <iact:action type="add" startTime="28798">
    <iact:property name="dataType"/>
    <iact:actionData xml:id="d7">
      <inkml:trace xmlns:inkml="http://www.w3.org/2003/InkML" xml:id="stk7" contextRef="#ctx0" brushRef="#br0">4469 10915 0,'0'-16'4,"17"16"34,-1 0-35,1 0-1,-1 0-1,1 0 1,0 0 1,-1 0-3,17 0 2,-16 0 1,16 0-2,17 0 0,-33 0 1,16 0-1,17 0 1,-17 0 0,-16 0-1,66 0 0,-34 0 1,-32 0-2,16 0 1,-16 0 0,16 0 1,34 0 0,-18 0-2,35 0 2,-51 0-1,0 0 0,-16 0 0,16 0 0,17 0 0,-34 0 1,67 0-2,-66 0 1,16 0 0,0 0 0,1 0 0,32 0 1,-33 0-1,0 0-1,1 0 1,-1 0 0,0 0 0,17 0 0,-17 0 1,-16 0-2,16 0 1,0 0-1,1 0 2,32 0-1,-33 0-1,17 0 1,-33 0 0,16 0 0,17 0 2,-17 0-3,-16 0 1,49 0 0,-33 0 0,-16 0 0,16 0 0,0 0 0,-16 0 0,-1 0 0,1 0 0,0 0 0,-1-17 0,18 17 0,-18 0 0,1 0 0,16 0 1,-16 0-1,-1 0 0,1 0 0,-1 0 0,1 0 0,16 0 0,-16 0 1,0 0 0,-1 0 0,1 0 0,-1 0-1,1 0 1,0 0 1,-1 0 0,1 0-2,-1 0 3,1 0 0,0 0 0,-1 0-1,1 0 4,-1 0-1,1 0 2,0 0-4,-1 0 3,1-17-1,0 17-2,-1 0-1,1 0 3,-1 0-2,1 0-1,0 0-2,-1 0 3,1-16 1,-1 16-3,1 0 2,0 0-1,-1 0 0,1 0 2,-1 0-3,1 0 2,0 0 0,-1 0 2,-16-17-5,17 17 4,0 0-3,-1 0 7,1 0 6,-1 0 3,1 0-11,0 0 1,-1 0-1,1 0-2,-1 0-2,1 0 5,0 0 1,-34 0 82,0 0-84,1 0-4,-1 0 4,-33 0 2,-33 0 0,0 17 0,67-17-8,-117 16 6,116-16-5,-99 0 6,83 17-7,-150 0 4,150-17-4,-50 0 3,0 0-1,33 0 0,0 0 1,17 0-1,-17 0 2,33 0-5,1 16 3,-1-16-2,-16 0 1,16 0 0,1 0-1,-1 0 2,0 0-1,1 0 1,-1 0 0,0 0 1,1 0-2,-1 0 0,1 0 1,-1 0 0,0 0-1,1 0 0,-1 0 0,1 0 0,-1 0 0,0 0 0,-16 0 0,17 0 0,-1 0 0,0 0-1,1 0 1,-1 0-1,0 0 1,1 0-1,-1 0 0,1 0 1,-1 0-1,0 0 0,-32 0 1,32 0-2,-16 0 2,16 0-2,-16 0 2,16 0-2,1 0 1,-1 0 0,-16 0 0,0 0 0,16 0 0,0 0 0,1 0 0,-17 0 0,16 0 0,0 0 1,1 0-1,-18 0-1,1 0 1,17 0 1,-1 0-2,-16 0 1,0 0 0,-1 0 0,18 0 0,-17 0 0,-1 0 0,18 0 0,-18 0 0,18 0 0,-17 0 0,16 0 0,0 0 1,-16 0-2,-17 0 1,34 0 0,-1 0 0,-16 0 0,16 0 0,-16 0 0,16 0 0,1 0 0,-17 0 0,16 0 0,0 0 0,1 0 0,-17 0 0,16 0 0,0 0 0,1 0 1,-1 0-2,0 0 1,1 0 0,-1 0 0,1 0 0,-1 0 0,-16 0 1,16 0-1,1 0 0,-1 0 1,0 0-1,1 0 1,-1 0 1,1 0-2,-1 0 1,0 0 1,1 0 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0:06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32">
    <iact:property name="dataType"/>
    <iact:actionData xml:id="d0">
      <inkml:trace xmlns:inkml="http://www.w3.org/2003/InkML" xml:id="stk0" contextRef="#ctx0" brushRef="#br0">15582 6430 0,'17'0'60,"16"16"-57,-16-16 0,0 0 0,16 17 1,-17-17-3,18 0 2,-18 0-1,84 16 1,-34-16 2,-49 0-4,83 0 2,-84 0-3,67 0 4,-50 0-2,67 17 1,-83-17-2,116 0 2,-67 0 1,-16 0-3,16 0 3,-32 0-3,99 0 2,16 0 2,-116 0-4,50 0 1,-66 0-1,49 0 2,-49 0-2,83 0 2,-84 0-2,51 0 1,-34 0-1,17 0 0,-34 0 1,51 0-1,-51 0 1,18 0-1,-18 0 0,1 0 0,16 0 0,-16 0-1,-1 0 2,34 0-1,-33 0 1,33 0-1,-34 0 1,1 0-2,-1 0 2,18 0-1,-18 0 1,18 0 0,-18 0 0,17 0-1,-16 0 0,0 0 0,-1 0 0,1 0 0,-1 0 1,1 0-1,0 0 0,-1 0 2,1 0-2,-1 0 1,1 0 0,0 0 1,-1 0 1,1 0-2,0 0 6,-1 0 0,1 0 15,-1 0 232,1 0-240,0 0 11</inkml:trace>
    </iact:actionData>
  </iact:action>
  <iact:action type="add" startTime="20159">
    <iact:property name="dataType"/>
    <iact:actionData xml:id="d1">
      <inkml:trace xmlns:inkml="http://www.w3.org/2003/InkML" xml:id="stk1" contextRef="#ctx0" brushRef="#br0">1412 6147 0,'17'0'81,"-1"0"-79,1 0-1,16 0 2,-16 0 0,0 0-1,-1 0-1,1 0 1,-1 17-1,1-17 1,0 0 0,-1 0 0,17 0-1,1 0 1,-1 0 0,-16 16 0,-1-16-1,1 0 1,-1 0-1,18 0 0,-18 0 2,17 0-1,-16 0-1,0 0 0,-1 0-1,1 17 0,-1-17 2,1 0-1,0 0-1,16 0 2,-33 17-1,17-17 0,-1 0 0,17 0 2,-16 0-2,0 0 0,-1 0 0,1 0 0,16 0 1,-16 0 0,-1 0-1,17 0 1,-16 0 0,16 0 0,-16 0 0,0 0 0,-1 0-1,1 0 0,-1 0 1,1 0 0,16 0 0,-16 0 0,-1 0-1,1 0 2,0 0-1,-1 0 0,1 0-1,0 0 1,-1 0 1,1 0-1,-1 0-1,1 0 2,0 0-1,-1 0 3,1 0-4,-1 0 3,1 0 5,0 0-1,-17-17-3</inkml:trace>
    </iact:actionData>
  </iact:action>
  <iact:action type="add" startTime="22584">
    <iact:property name="dataType"/>
    <iact:actionData xml:id="d2">
      <inkml:trace xmlns:inkml="http://www.w3.org/2003/InkML" xml:id="stk2" contextRef="#ctx0" brushRef="#br0">1861 7991 0,'16'0'49,"1"0"-43,33 0 1,16 0 1,-49 0-7,66 0 5,17 0 3,-17 0 0,-50 0-9,50 0 3,-50 0 1,-16 0-3,16 0 1,-16 0-2,-1 0 2,51 0 1,-51 0-1,18 0 1,-18 0-3,1 0 2,16 17 1,0-17-1,0 0 1,1 0-2,-18 0 1,1 0-1,0 0 1,-1 0-2,1 0 2,-1 0 0,1 0-1,0 0 1,-1 0-1,1 0 1,-1 16 0,1-16 0,0 0-1,-1 0 1,1 0 0,-1 0 0,1 0 0,0 0-1,-1 0 2,1 0-2,0 0 1,-1 0 1,1 0 0,-1 0-2,1 0 2,0 0 0,-1 0 1,1 0-2,-1 0 1,1 0 0,0 0 2,-1 0-3,1 0 1,0 0 3,-1 0-2,1 0-1,-1 0 4,1 0 54,0 0-53,-1 0-2,67 0 12,-66 0-15,-1 0 1,1 0 2,0 0-5,-1 0 4,1 0 0,0 0 1,-1 0-2,1 0 6,-1 0 55,1 0-49,0 0-14,-1 0 6,1 0-1,16 0 6,-16 0-9,-1 0 2,1 0 3,-1 0-1,1 0 8,0 0-5,-1 0-3,1 0-4,0 0 3,-1 0-1,1 0-2,-1 0 2,1-16-2,0 16 2,-1 0 1,1 0 7,-1 0 26,-16-17-12,17 17-26,0 0 16,-1 0 65,1 0-79,0 0 3,-1 0-3,1 0 0,-1 0 0,1 0 0,0 0-1,-1 0-1,1 0 2,-1 0 0,1 0 0,0 0 2,-1 0-1,1-16 6,-1 16 45,-16-17-38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1-01-14T13:00:06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391">
    <iact:property name="dataType"/>
    <iact:actionData xml:id="d0">
      <inkml:trace xmlns:inkml="http://www.w3.org/2003/InkML" xml:id="stk0" contextRef="#ctx0" brushRef="#br0">19021 9337 0,'17'0'33,"-1"0"-23,1 17-8,0-17 1,-1 0-1,1 0-1,-1 0 2,1 0-2,0 0 1,-1 0 0,1 0 1,16 0 0,-16 0-1,-1 0 0,18 0 0,-18 0-1,1 0 1,-1 0-1,1 0 0,16 0 1,-16 0-1,33 0 0,-34 0 0,18 0 2,-18 0-3,1 0 2,-1 0-1,1 0 0,0 0 0,16 0 1,-17 0-2,1 0 1,0 0 0,16 0 1,-17 0-2,1 0 1,0 0 0,33 0 1,-34 0-1,17 0 0,17 0 0,-33 0 1,16 0-1,0 0 1,-16 0-1,16 0 1,-16 0-1,-1 0 0,34 0 1,-17 0-1,-16 0 1,16 0-2,-16 0 1,16 0 0,-16-17 1,-1 17-1,1 0 1,0 0-2,-1 0 1,17 0 0,1 0 0,-18 0 1,17 0 0,-16-17-1,16 17 0,-33-16 0,17 16 0,-1 0 0,1 0 0,0 0 0,-1 0 1,1 0-1,0 0 1,-17-17-1,16 17 0,17 0 1,-16 0 1,0 0 0,-1 0 1,1 0-3,-17-17 1,16 17 1,1 0 2,0 0 4,-1 0-3,1 0 2,0 0-3,-17-16-1,16 16-2,1 0 0,-1 0 3,1 0-1,0 0-1,-1 0-1,1 0 1,-1 0 0,1 0-1,0 0-1,-1 0 1,1 0 0,16 0 0,0 0-1,1 0 1,-18 0 0,1 0-1,16 0 1,-16 0-1,-1 0 0,1 0 0,-1 0 0,1 0 0,0 0 0,16 0 0,-17 0 0,1 0 0,0 0 0,-1 0 0,18 0 0,-18 0 0,1 16 0,-1-16 0,1 0 0,0 0 0,16 0 0,-17 17 0,1-17 0,0 0 0,16 0 0,0 0 1,-16 0-1,-1 0 0,1 0 0,0 0 0,-1 17 0,1-17 0,16 0 1,-16 0 0,-1 0-1,1 16 0,-1-16 0,18 0 1,-18 0 0,1 0 0,0 0-1,-1 0 0,1 0 2,-1 0-1,1 17-1,0-17 1,-1 0 2,1 0 1,-1 0 1,1 0 46,0 0-44,-1 0-2,1 0-3,-1 0 1,1 0 1,0 0-1,-1 0-1,1 0 4</inkml:trace>
    </iact:actionData>
  </iact:action>
  <iact:action type="add" startTime="17243">
    <iact:property name="dataType"/>
    <iact:actionData xml:id="d1">
      <inkml:trace xmlns:inkml="http://www.w3.org/2003/InkML" xml:id="stk1" contextRef="#ctx0" brushRef="#br0">17127 9885 0,'17'0'44,"0"0"-35,-1 0-8,17 17 3,-16-17-2,33 0 4,16 0 1,-16 0 1,-33 0-7,33 0 4,-34 0-4,17 0 6,-16 0-5,66 0 4,-66 0-4,66 0 3,-17 0-1,-33 0-1,1 0 0,16 0-1,-34 16 1,17-16 0,1 0 2,-18 0-5,17 0 2,-16 0 1,0 0-1,16 0-2,-17 0 2,1 0-1,0 0 2,-1 0-1,1 0 0,0 0 0,-1 0-1,1 0 3,-1 0-3,1 0 1,0 0 1,-1 0 1,1 0 1,-1 0-1,1 0 8,0 0 18,-1 0-11,1 0-12,0 0 5,-1 0-4,1 0-1,-1 0-5,1 0 4,0 0-4,-1 0 2,1 0-3,-1 0 2,1 0 0,0 0-2,-1 0 2,1 0-1,-1 0-1,1 0 0,0 0 1,-1 0 0,1 0-1,0 0 1,-1 0-1,1 0 1,-1 0 0,1 0-1,0 0 1,-1 0 0,1 0-1,-1 0 1,1 0 1,0 0-3,-17 17 1,16-17 0,1 0 1,-1 0 0,1 0 1,0 0-2,-1 0 1,1 0 1,0 0 0,-1 0-1,1 0 1,-1 0 2,1 0 0,0 0-4,-1 0 3,1 0 0,-1 0 0,1 0-2,0 0 1,-1 0 0,1 0 1,0 0-2,-1 0 1,1 0-1,-1 0 1,1 0-2,0 0 2,-1 0 0,1 0-1,-1 0 0,1 0-1,0 0 1,-1 0 0,1 0 0,-1 0 0,18 0 0,-18 0 0,1 0-1,0 0 1,-1 0 0,1 0 0,-1 0 0,18 0 0,-18 0 0,1 0 0,-1 0 0,1 0 0,0 0 0,-1 0-1,1 0 1,-1 0 0,1 0 1,0 0-2,-1 0 2,1 0-1,0 0 1,-1 0-1,1 0 2,-1 0 0,1 0 0,0 0 1,-1 0-2,1 0 3,-1 0 2,1 0 2,0 0-5,-1 0 10,1 0-4,0 0-6,-1 0-1,1 0 2,-1 0-3,1 0 2,0 0-4,-1 0 4,1 0 0,-1 0 2,1 0-5,-17-17 5,17 17-5,-1 0 7,1 0 1,-1 0-3,1 0 4,0 0-3,-1 0-3,1 0-3,0 0 4,-1 0-3,1 0 0,-1 0-2,1 0 2,0 0 0,-1 0 0,1 0 0,-1 0-2,1 0 2,0 0 0,-1 0 0,1 0-2,-1 0 2,1 0 1,0 0 1,-1 0 0,1 0 9,0 0 131,-1 0 163,1 0-303,-1 0 1,1 0 0,0 0-1,-1 0-2,-16-16 0,17 16-2,-1 0 3,1 0 0,0 0-2,-1 0 3,1 0-1,0 0 0,-1 0-2,1 0 1,-1 0 2,1 0 1,0 0 2,-17-17-7,16 17 3,1 0 8,-1 0 3,-16-16-11,17 16 7,0 0-2,-1 0 9,1 0 26,-1 0-25,1 0-14,0 0 6,-1 0-1,1 0-3,0 0-2,-1 0 0,1 0 1,-1 0-1,1 0-3,0-17 4,-1 17 3,1 0 4,-1 0-2,1 0 196,0 0-188,-17-17-9,16 17-8,1 0 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852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3861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044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732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59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857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928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641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563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99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092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9605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786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143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11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4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9778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233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26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20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85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6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11/relationships/inkAction" Target="../ink/inkAction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9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11/relationships/inkAction" Target="../ink/inkAction10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11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12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14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15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16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microsoft.com/office/2011/relationships/inkAction" Target="../ink/inkAction17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8.xm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11/relationships/inkAction" Target="../ink/inkAction19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20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11/relationships/inkAction" Target="../ink/inkAction21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22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4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5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6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7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8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664225" y="1730776"/>
            <a:ext cx="4448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/>
              <a:t>8.3 </a:t>
            </a:r>
            <a:r>
              <a:rPr lang="ko-KR" altLang="en-US" sz="3000" dirty="0" err="1"/>
              <a:t>뉴럴</a:t>
            </a:r>
            <a:r>
              <a:rPr lang="ko-KR" altLang="en-US" sz="3000" dirty="0"/>
              <a:t> 스타일 트랜스퍼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752505" y="2484344"/>
            <a:ext cx="3571224" cy="1517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트랜스퍼는</a:t>
            </a:r>
            <a:r>
              <a:rPr lang="ko-KR" altLang="en-US" dirty="0"/>
              <a:t> 타깃 이미지의 콘텐츠를 보존 하면서 참조 이미지의 스타일을 타깃 이미지에 적용하는 방법입니다</a:t>
            </a:r>
            <a:r>
              <a:rPr lang="en-US" altLang="ko-KR" dirty="0"/>
              <a:t>.</a:t>
            </a:r>
          </a:p>
          <a:p>
            <a:pPr marL="0" lvl="0" indent="0">
              <a:buClr>
                <a:schemeClr val="dk1"/>
              </a:buClr>
            </a:pPr>
            <a:r>
              <a:rPr lang="ko-KR" altLang="en-US" dirty="0"/>
              <a:t>목표를 표현한 손실 함수를 정의하고 이 손실을 최소화합니다</a:t>
            </a:r>
            <a:r>
              <a:rPr lang="en-US" altLang="ko-KR" dirty="0"/>
              <a:t>. </a:t>
            </a:r>
            <a:r>
              <a:rPr lang="ko-KR" altLang="en-US" dirty="0"/>
              <a:t>여기서 원하는 것은 참조의 이미지 스타일을 적용하면서 원본 이미지의 콘텐츠를 보존하는 것입니다</a:t>
            </a:r>
            <a:r>
              <a:rPr lang="en-US" altLang="ko-KR" dirty="0"/>
              <a:t>.</a:t>
            </a:r>
            <a:endParaRPr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4668704" y="2335226"/>
            <a:ext cx="4529084" cy="88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B42A491-A35F-4F52-B5AC-0EFE7CDFC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417" y="1142999"/>
            <a:ext cx="4164834" cy="31299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A3E6D4C-8437-4C9B-858E-B4317F0E16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4680" y="1333800"/>
              <a:ext cx="7691040" cy="29548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A3E6D4C-8437-4C9B-858E-B4317F0E1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320" y="1324440"/>
                <a:ext cx="7709760" cy="2973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0E17613-0699-4AFE-B041-AD62A3971C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26"/>
    </mc:Choice>
    <mc:Fallback>
      <p:transition spd="slow" advTm="53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(6)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290085" y="2723720"/>
            <a:ext cx="3572433" cy="119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300" b="1" dirty="0"/>
              <a:t>총 변위 손실 정의</a:t>
            </a:r>
            <a:endParaRPr lang="en-US" altLang="ko-KR" sz="1300" b="1" dirty="0"/>
          </a:p>
          <a:p>
            <a:endParaRPr lang="en-US" altLang="ko-KR" dirty="0"/>
          </a:p>
          <a:p>
            <a:r>
              <a:rPr lang="ko-KR" altLang="en-US" dirty="0"/>
              <a:t>이는 생성된 이미지가 공간적인 연속성을 가지도록</a:t>
            </a:r>
            <a:endParaRPr lang="en-US" altLang="ko-KR" dirty="0"/>
          </a:p>
          <a:p>
            <a:r>
              <a:rPr lang="ko-KR" altLang="en-US" dirty="0"/>
              <a:t>도와주고 픽셀의 격자무늬가 과도하게 나타나는 것을</a:t>
            </a:r>
            <a:endParaRPr lang="en-US" altLang="ko-KR" dirty="0"/>
          </a:p>
          <a:p>
            <a:r>
              <a:rPr lang="ko-KR" altLang="en-US" dirty="0"/>
              <a:t>방지합니다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68FE259-27FB-4B6B-936C-EC5A62C95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58" y="1343456"/>
            <a:ext cx="5619750" cy="1076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D16293A-B40D-4150-A193-C61F798A8B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65720" y="3331440"/>
              <a:ext cx="1842480" cy="2455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D16293A-B40D-4150-A193-C61F798A8B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56360" y="3322080"/>
                <a:ext cx="1861200" cy="264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EDDE5BB-02AF-4295-8D92-2838A22C6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1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9"/>
    </mc:Choice>
    <mc:Fallback>
      <p:transition spd="slow" advTm="2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(7)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176184" y="1214096"/>
            <a:ext cx="3572433" cy="2504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300" b="1" dirty="0"/>
              <a:t>최소화할 최종 손실 정의하기</a:t>
            </a:r>
            <a:endParaRPr lang="en-US" altLang="ko-KR" sz="1300" b="1" dirty="0"/>
          </a:p>
          <a:p>
            <a:endParaRPr lang="en-US" altLang="ko-KR" dirty="0"/>
          </a:p>
          <a:p>
            <a:r>
              <a:rPr lang="ko-KR" altLang="en-US" dirty="0"/>
              <a:t>최소화할 손실은 이 세 손실의 가중치 평균입니다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콘텐츠 손실은 </a:t>
            </a:r>
            <a:r>
              <a:rPr lang="en-US" altLang="ko-KR" dirty="0"/>
              <a:t>block5_conv2 </a:t>
            </a:r>
            <a:r>
              <a:rPr lang="ko-KR" altLang="en-US" dirty="0"/>
              <a:t>층 하나만 사용해서</a:t>
            </a:r>
            <a:endParaRPr lang="en-US" altLang="ko-KR" dirty="0"/>
          </a:p>
          <a:p>
            <a:r>
              <a:rPr lang="ko-KR" altLang="en-US" dirty="0"/>
              <a:t>계산합니다</a:t>
            </a:r>
            <a:r>
              <a:rPr lang="en-US" altLang="ko-KR" dirty="0"/>
              <a:t>. </a:t>
            </a:r>
            <a:r>
              <a:rPr lang="ko-KR" altLang="en-US" dirty="0"/>
              <a:t>스타일 손실을 계산하기 위해서는 하위</a:t>
            </a:r>
            <a:endParaRPr lang="en-US" altLang="ko-KR" dirty="0"/>
          </a:p>
          <a:p>
            <a:r>
              <a:rPr lang="ko-KR" altLang="en-US" dirty="0"/>
              <a:t>층과 상위 층에 걸쳐 여러 층을 사용합니다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endParaRPr lang="en-US" altLang="ko-KR" dirty="0"/>
          </a:p>
          <a:p>
            <a:r>
              <a:rPr lang="ko-KR" altLang="en-US" dirty="0"/>
              <a:t>마지막에 총 변위 손실을 추가합니다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사용하는 스타일 참조 이미지와 콘텐츠 이미지에</a:t>
            </a:r>
            <a:endParaRPr lang="en-US" altLang="ko-KR" dirty="0"/>
          </a:p>
          <a:p>
            <a:r>
              <a:rPr lang="ko-KR" altLang="en-US" dirty="0"/>
              <a:t>따라 </a:t>
            </a:r>
            <a:r>
              <a:rPr lang="en-US" altLang="ko-KR" dirty="0" err="1"/>
              <a:t>content_weight</a:t>
            </a:r>
            <a:r>
              <a:rPr lang="en-US" altLang="ko-KR" dirty="0"/>
              <a:t> </a:t>
            </a:r>
            <a:r>
              <a:rPr lang="ko-KR" altLang="en-US" dirty="0"/>
              <a:t>계수</a:t>
            </a:r>
            <a:r>
              <a:rPr lang="en-US" altLang="ko-KR" dirty="0"/>
              <a:t>(</a:t>
            </a:r>
            <a:r>
              <a:rPr lang="ko-KR" altLang="en-US" dirty="0"/>
              <a:t>전체 손실에 기여하는</a:t>
            </a:r>
            <a:endParaRPr lang="en-US" altLang="ko-KR" dirty="0"/>
          </a:p>
          <a:p>
            <a:r>
              <a:rPr lang="ko-KR" altLang="en-US" dirty="0"/>
              <a:t>콘텐츠 손실의 정도</a:t>
            </a:r>
            <a:r>
              <a:rPr lang="en-US" altLang="ko-KR" dirty="0"/>
              <a:t>)</a:t>
            </a:r>
            <a:r>
              <a:rPr lang="ko-KR" altLang="en-US" dirty="0"/>
              <a:t>를 조정하는 것이 좋습니다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content_weight</a:t>
            </a:r>
            <a:r>
              <a:rPr lang="ko-KR" altLang="en-US" dirty="0"/>
              <a:t>가 높으면 생성된 이미지에 타깃</a:t>
            </a:r>
            <a:endParaRPr lang="en-US" altLang="ko-KR" dirty="0"/>
          </a:p>
          <a:p>
            <a:r>
              <a:rPr lang="ko-KR" altLang="en-US" dirty="0"/>
              <a:t>콘텐츠가 더 많이 나타나게 됩니다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8E53327-983C-41BC-A332-048C44317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83" y="909568"/>
            <a:ext cx="4256642" cy="40624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AD333A8-8B7B-493F-A6A7-E936ECC0F4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9040" y="1495440"/>
              <a:ext cx="3935520" cy="3481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AD333A8-8B7B-493F-A6A7-E936ECC0F4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680" y="1486080"/>
                <a:ext cx="3954240" cy="3499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D8A5EAD-C07C-4AFD-AD57-0A31C65E5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6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39"/>
    </mc:Choice>
    <mc:Fallback>
      <p:transition spd="slow" advTm="65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(8)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52391" y="1698190"/>
            <a:ext cx="3572433" cy="2214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300" b="1" dirty="0"/>
              <a:t>경사 </a:t>
            </a:r>
            <a:r>
              <a:rPr lang="ko-KR" altLang="en-US" sz="1300" b="1" dirty="0" err="1"/>
              <a:t>하강법</a:t>
            </a:r>
            <a:r>
              <a:rPr lang="ko-KR" altLang="en-US" sz="1300" b="1" dirty="0"/>
              <a:t> 단계 설정하기</a:t>
            </a:r>
            <a:endParaRPr lang="en-US" altLang="ko-KR" sz="1300" b="1" dirty="0"/>
          </a:p>
          <a:p>
            <a:endParaRPr lang="en-US" altLang="ko-KR" dirty="0"/>
          </a:p>
          <a:p>
            <a:r>
              <a:rPr lang="ko-KR" altLang="en-US" dirty="0"/>
              <a:t>손실 함수의 값과 </a:t>
            </a:r>
            <a:r>
              <a:rPr lang="ko-KR" altLang="en-US" dirty="0" err="1"/>
              <a:t>그래디언트</a:t>
            </a:r>
            <a:r>
              <a:rPr lang="ko-KR" altLang="en-US" dirty="0"/>
              <a:t> 값을 따로 계산하는</a:t>
            </a:r>
            <a:endParaRPr lang="en-US" altLang="ko-KR" dirty="0"/>
          </a:p>
          <a:p>
            <a:r>
              <a:rPr lang="ko-KR" altLang="en-US" dirty="0"/>
              <a:t>것은 비효율적입니다</a:t>
            </a:r>
            <a:r>
              <a:rPr lang="en-US" altLang="ko-KR" dirty="0"/>
              <a:t>. </a:t>
            </a:r>
            <a:r>
              <a:rPr lang="ko-KR" altLang="en-US" dirty="0"/>
              <a:t>두 계산 사이에 중복되는</a:t>
            </a:r>
            <a:endParaRPr lang="en-US" altLang="ko-KR" dirty="0"/>
          </a:p>
          <a:p>
            <a:r>
              <a:rPr lang="ko-KR" altLang="en-US" dirty="0"/>
              <a:t>계산이 많기 때문입니다</a:t>
            </a:r>
            <a:r>
              <a:rPr lang="en-US" altLang="ko-KR" dirty="0"/>
              <a:t>. </a:t>
            </a:r>
            <a:r>
              <a:rPr lang="ko-KR" altLang="en-US" dirty="0"/>
              <a:t>한꺼번에 계산하는 것보다</a:t>
            </a:r>
            <a:endParaRPr lang="en-US" altLang="ko-KR" dirty="0"/>
          </a:p>
          <a:p>
            <a:r>
              <a:rPr lang="ko-KR" altLang="en-US" dirty="0"/>
              <a:t>거의 두 배 가량 느립니다</a:t>
            </a:r>
            <a:r>
              <a:rPr lang="en-US" altLang="ko-KR" dirty="0"/>
              <a:t>. </a:t>
            </a:r>
            <a:r>
              <a:rPr lang="ko-KR" altLang="en-US" dirty="0"/>
              <a:t>이를 피하기 위해 손실과</a:t>
            </a:r>
            <a:endParaRPr lang="en-US" altLang="ko-KR" dirty="0"/>
          </a:p>
          <a:p>
            <a:r>
              <a:rPr lang="ko-KR" altLang="en-US" dirty="0" err="1"/>
              <a:t>그래디언트</a:t>
            </a:r>
            <a:r>
              <a:rPr lang="ko-KR" altLang="en-US" dirty="0"/>
              <a:t> 값을 동시에 계산하는 </a:t>
            </a:r>
            <a:r>
              <a:rPr lang="en-US" altLang="ko-KR" dirty="0"/>
              <a:t>Evaluator</a:t>
            </a:r>
            <a:r>
              <a:rPr lang="ko-KR" altLang="en-US" dirty="0"/>
              <a:t>란</a:t>
            </a:r>
            <a:endParaRPr lang="en-US" altLang="ko-KR" dirty="0"/>
          </a:p>
          <a:p>
            <a:r>
              <a:rPr lang="ko-KR" altLang="en-US" dirty="0"/>
              <a:t>이름의 파이썬 클래스를 만들겠습니다</a:t>
            </a:r>
            <a:r>
              <a:rPr lang="en-US" altLang="ko-KR" dirty="0"/>
              <a:t>. </a:t>
            </a:r>
            <a:r>
              <a:rPr lang="ko-KR" altLang="en-US" dirty="0"/>
              <a:t>처음 호출할</a:t>
            </a:r>
            <a:endParaRPr lang="en-US" altLang="ko-KR" dirty="0"/>
          </a:p>
          <a:p>
            <a:r>
              <a:rPr lang="ko-KR" altLang="en-US" dirty="0"/>
              <a:t>때 손실 값을 반환하면서 다음 호출을 위해</a:t>
            </a:r>
            <a:endParaRPr lang="en-US" altLang="ko-KR" dirty="0"/>
          </a:p>
          <a:p>
            <a:r>
              <a:rPr lang="ko-KR" altLang="en-US" dirty="0" err="1"/>
              <a:t>그래디언트를</a:t>
            </a:r>
            <a:r>
              <a:rPr lang="ko-KR" altLang="en-US" dirty="0"/>
              <a:t> </a:t>
            </a:r>
            <a:r>
              <a:rPr lang="ko-KR" altLang="en-US" dirty="0" err="1"/>
              <a:t>캐싱합니다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6656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EDAD01-13F9-481D-96A3-7370B6FFD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41" y="753526"/>
            <a:ext cx="4014673" cy="42620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892EA74-34EA-4A47-8074-CE62EEE60A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0200" y="1034640"/>
              <a:ext cx="5645880" cy="360684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892EA74-34EA-4A47-8074-CE62EEE60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840" y="1025280"/>
                <a:ext cx="5664600" cy="3625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C0B26CB-3E10-4E54-90A1-A1DD80EDF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97"/>
    </mc:Choice>
    <mc:Fallback>
      <p:transition spd="slow" advTm="38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(9)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818705" y="2034368"/>
            <a:ext cx="3325295" cy="119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300" b="1" dirty="0"/>
              <a:t>스타일 트랜스퍼 반복 루프를 통해 </a:t>
            </a:r>
            <a:endParaRPr lang="en-US" altLang="ko-KR" sz="1300" b="1" dirty="0"/>
          </a:p>
          <a:p>
            <a:r>
              <a:rPr lang="ko-KR" altLang="en-US" sz="1300" b="1" dirty="0"/>
              <a:t>경사 하강법을 사용하면서 이미지</a:t>
            </a:r>
            <a:endParaRPr lang="en-US" altLang="ko-KR" sz="1300" b="1" dirty="0"/>
          </a:p>
          <a:p>
            <a:r>
              <a:rPr lang="ko-KR" altLang="en-US" sz="1300" b="1" dirty="0"/>
              <a:t>생성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저장</a:t>
            </a:r>
            <a:endParaRPr lang="en-US" altLang="ko-KR" sz="1300" b="1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4D9D14F-4CB7-41C8-BD2B-AA94781CB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03" y="833437"/>
            <a:ext cx="5502002" cy="4086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C08B44C-9060-428B-82DE-193ADFDAE3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0800" y="2649600"/>
              <a:ext cx="4557600" cy="22071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C08B44C-9060-428B-82DE-193ADFDAE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440" y="2640240"/>
                <a:ext cx="4576320" cy="2225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EE9D238-E997-432C-8E1D-853C47AFD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9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9"/>
    </mc:Choice>
    <mc:Fallback>
      <p:transition spd="slow" advTm="22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출력</a:t>
            </a:r>
            <a:endParaRPr dirty="0"/>
          </a:p>
        </p:txBody>
      </p:sp>
      <p:sp>
        <p:nvSpPr>
          <p:cNvPr id="275" name="Google Shape;275;p23"/>
          <p:cNvSpPr txBox="1">
            <a:spLocks noGrp="1"/>
          </p:cNvSpPr>
          <p:nvPr>
            <p:ph type="ctrTitle"/>
          </p:nvPr>
        </p:nvSpPr>
        <p:spPr>
          <a:xfrm>
            <a:off x="726631" y="404146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원본 이미지</a:t>
            </a:r>
            <a:endParaRPr dirty="0"/>
          </a:p>
        </p:txBody>
      </p:sp>
      <p:sp>
        <p:nvSpPr>
          <p:cNvPr id="276" name="Google Shape;276;p23"/>
          <p:cNvSpPr txBox="1">
            <a:spLocks noGrp="1"/>
          </p:cNvSpPr>
          <p:nvPr>
            <p:ph type="ctrTitle" idx="4"/>
          </p:nvPr>
        </p:nvSpPr>
        <p:spPr>
          <a:xfrm>
            <a:off x="6341356" y="404146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생성된 이미지</a:t>
            </a:r>
            <a:endParaRPr dirty="0"/>
          </a:p>
        </p:txBody>
      </p:sp>
      <p:sp>
        <p:nvSpPr>
          <p:cNvPr id="277" name="Google Shape;277;p23"/>
          <p:cNvSpPr txBox="1">
            <a:spLocks noGrp="1"/>
          </p:cNvSpPr>
          <p:nvPr>
            <p:ph type="ctrTitle" idx="5"/>
          </p:nvPr>
        </p:nvSpPr>
        <p:spPr>
          <a:xfrm>
            <a:off x="3540631" y="404146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참조 이미지</a:t>
            </a:r>
            <a:endParaRPr dirty="0"/>
          </a:p>
        </p:txBody>
      </p:sp>
      <p:cxnSp>
        <p:nvCxnSpPr>
          <p:cNvPr id="287" name="Google Shape;28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99CDC0B-3C58-4E0C-8871-AC5B90B58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31" y="1587728"/>
            <a:ext cx="2271040" cy="21780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BCFD97-AECB-40BE-81E5-D7520FCB7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979" y="1587728"/>
            <a:ext cx="2352270" cy="2178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90C6F0-A2CB-4108-9B2A-2BF101E9C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117" y="1587751"/>
            <a:ext cx="2255239" cy="21780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A0C4E24-3DAE-4616-8B3C-B9499B2D7D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2200" y="1590840"/>
              <a:ext cx="7792560" cy="21175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A0C4E24-3DAE-4616-8B3C-B9499B2D7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2840" y="1581480"/>
                <a:ext cx="7811280" cy="21362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F287B69-809F-4D12-B510-20C6D284F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4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92"/>
    </mc:Choice>
    <mc:Fallback>
      <p:transition spd="slow" advTm="24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664225" y="1730776"/>
            <a:ext cx="4448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/>
              <a:t>8.4 </a:t>
            </a:r>
            <a:r>
              <a:rPr lang="ko-KR" altLang="en-US" sz="3000" dirty="0"/>
              <a:t>변이형 </a:t>
            </a:r>
            <a:r>
              <a:rPr lang="ko-KR" altLang="en-US" sz="3000" dirty="0" err="1"/>
              <a:t>오토인코더를</a:t>
            </a:r>
            <a:r>
              <a:rPr lang="ko-KR" altLang="en-US" sz="3000" dirty="0"/>
              <a:t> 사용한 이미지 생성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718888" y="2491068"/>
            <a:ext cx="3571224" cy="1517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이미지의 잠재 공간에서 샘플링해서 완전히 새로운 이미지나 기존 이미지를 변형하는 방식이 현재 인기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오토 인코더</a:t>
            </a:r>
            <a:r>
              <a:rPr lang="en-US" altLang="ko-KR" dirty="0"/>
              <a:t>(VAE)</a:t>
            </a:r>
            <a:r>
              <a:rPr lang="ko-KR" altLang="en-US" dirty="0"/>
              <a:t>는 이러한 변형 방법 중 하나이다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오토 인코더는 이미지가 아닌 음성이나 텍스트에도 적용하여 원본을 변형할 수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4668704" y="2335226"/>
            <a:ext cx="4529084" cy="88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B142D95-57AC-4BD3-97EE-3699A177A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63" y="1073139"/>
            <a:ext cx="4332737" cy="28358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ED7014C-C7D1-4166-9B13-58A6DC4ACE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640" y="1058760"/>
              <a:ext cx="7948440" cy="2548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ED7014C-C7D1-4166-9B13-58A6DC4ACE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280" y="1049400"/>
                <a:ext cx="7967160" cy="2566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C70A6A8-AA90-4FCC-9FED-56892C3EF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9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95"/>
    </mc:Choice>
    <mc:Fallback>
      <p:transition spd="slow" advTm="42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2000156" y="277499"/>
            <a:ext cx="5143687" cy="6161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이미지 변형을 위한 개념 벡터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1183937" y="4148635"/>
            <a:ext cx="7076836" cy="550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ko-KR" altLang="en-US" dirty="0"/>
              <a:t>훈련 데이터를 통한 학습 과정을 통해 나온 이미지의 잠재 공간에서 </a:t>
            </a:r>
            <a:r>
              <a:rPr lang="en-US" altLang="ko-KR" dirty="0"/>
              <a:t>Z </a:t>
            </a:r>
            <a:r>
              <a:rPr lang="ko-KR" altLang="en-US" dirty="0"/>
              <a:t>포인트가 무표정일때 </a:t>
            </a:r>
            <a:r>
              <a:rPr lang="en-US" altLang="ko-KR" dirty="0"/>
              <a:t>Z+S</a:t>
            </a:r>
            <a:r>
              <a:rPr lang="ko-KR" altLang="en-US" dirty="0"/>
              <a:t>포인트는 웃는 표정이라고 가정하면 </a:t>
            </a:r>
            <a:r>
              <a:rPr lang="en-US" altLang="ko-KR" dirty="0"/>
              <a:t>Z+S</a:t>
            </a:r>
            <a:r>
              <a:rPr lang="ko-KR" altLang="en-US" dirty="0"/>
              <a:t>는 개념 벡터 중 웃음 벡터가 된다</a:t>
            </a:r>
            <a:r>
              <a:rPr lang="en-US" altLang="ko-KR" dirty="0"/>
              <a:t>.</a:t>
            </a:r>
            <a:endParaRPr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2337409" y="8899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C8962CE-284B-4809-94F7-2DE8F7C9C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434" y="1125470"/>
            <a:ext cx="5724350" cy="25392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504B548-C7CF-40C3-9B62-2896806C61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0360" y="825480"/>
              <a:ext cx="6752160" cy="29487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504B548-C7CF-40C3-9B62-2896806C61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000" y="816120"/>
                <a:ext cx="6770880" cy="2967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6DAFBB3-7DDD-4CA1-B27E-BA77CB723A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5"/>
    </mc:Choice>
    <mc:Fallback>
      <p:transition spd="slow" advTm="57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1816992" y="273831"/>
            <a:ext cx="6326816" cy="6161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변이형 </a:t>
            </a:r>
            <a:r>
              <a:rPr lang="ko-KR" altLang="en-US" sz="3000" dirty="0" err="1"/>
              <a:t>오토인코더의</a:t>
            </a:r>
            <a:r>
              <a:rPr lang="ko-KR" altLang="en-US" sz="3000" dirty="0"/>
              <a:t> 작동 방식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1183937" y="4148635"/>
            <a:ext cx="7076836" cy="550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ko-KR" altLang="en-US" dirty="0"/>
              <a:t>학습한 이미지의 잠재 공간의 한 벡터를 입력 이미지에 적용하여서 변형된 이미지를 만드는 방식이다</a:t>
            </a:r>
            <a:r>
              <a:rPr lang="en-US" altLang="ko-KR" dirty="0"/>
              <a:t>.</a:t>
            </a:r>
          </a:p>
          <a:p>
            <a:pPr marL="0" lvl="0" indent="0">
              <a:buClr>
                <a:schemeClr val="dk1"/>
              </a:buClr>
            </a:pPr>
            <a:r>
              <a:rPr lang="ko-KR" altLang="en-US" dirty="0"/>
              <a:t>과거에는 입력을 압축된 표현으로 매핑해서 유용하지 않았지만 현재는 잠재 공간의 고정된 코딩으로 압축하는 대신에 통계 분포의 파라미터로 변환 하기 때문에 무작위성이 생겨 안정성이 높아졌고 유효한 출력을 만든다</a:t>
            </a:r>
            <a:r>
              <a:rPr lang="en-US" altLang="ko-KR" dirty="0"/>
              <a:t>.</a:t>
            </a:r>
            <a:endParaRPr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2337409" y="8899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9AC531B-FE7B-4C34-8C08-6C897042F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365" y="1043980"/>
            <a:ext cx="5815050" cy="29970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8ECEFD4-129B-4E39-BEE1-12F2C4D72B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2360" y="1973880"/>
              <a:ext cx="5568120" cy="28350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8ECEFD4-129B-4E39-BEE1-12F2C4D72B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3000" y="1964520"/>
                <a:ext cx="5586840" cy="2853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C44A29C-B96C-4EB1-AC3A-1B3924898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9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68"/>
    </mc:Choice>
    <mc:Fallback>
      <p:transition spd="slow" advTm="49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(1)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119284" y="1526595"/>
            <a:ext cx="3572433" cy="2230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300" b="1" dirty="0"/>
              <a:t>VAE </a:t>
            </a:r>
            <a:r>
              <a:rPr lang="ko-KR" altLang="en-US" sz="1300" b="1" dirty="0"/>
              <a:t>인코더 네트워크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dirty="0"/>
              <a:t>이미지를 잠재 공간 상의 확률 분포 파라미터로</a:t>
            </a:r>
            <a:endParaRPr lang="en-US" altLang="ko-KR" dirty="0"/>
          </a:p>
          <a:p>
            <a:r>
              <a:rPr lang="ko-KR" altLang="en-US" dirty="0"/>
              <a:t>매핑하는 인코더 네트워크입니다</a:t>
            </a:r>
            <a:r>
              <a:rPr lang="en-US" altLang="ko-KR" dirty="0"/>
              <a:t>. </a:t>
            </a:r>
            <a:r>
              <a:rPr lang="ko-KR" altLang="en-US" dirty="0"/>
              <a:t>입력 이미지 </a:t>
            </a:r>
            <a:r>
              <a:rPr lang="en-US" altLang="ko-KR" dirty="0"/>
              <a:t>x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두 벡터 </a:t>
            </a:r>
            <a:r>
              <a:rPr lang="en-US" altLang="ko-KR" dirty="0" err="1"/>
              <a:t>z_mean</a:t>
            </a:r>
            <a:r>
              <a:rPr lang="ko-KR" altLang="en-US" dirty="0"/>
              <a:t>과 </a:t>
            </a:r>
            <a:r>
              <a:rPr lang="en-US" altLang="ko-KR" dirty="0" err="1"/>
              <a:t>z_log_var</a:t>
            </a:r>
            <a:r>
              <a:rPr lang="ko-KR" altLang="en-US" dirty="0"/>
              <a:t>로 매핑하는 간단한</a:t>
            </a:r>
            <a:endParaRPr lang="en-US" altLang="ko-KR" dirty="0"/>
          </a:p>
          <a:p>
            <a:r>
              <a:rPr lang="ko-KR" altLang="en-US" dirty="0" err="1"/>
              <a:t>컨브넷입니다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 이미지는 결국 </a:t>
            </a:r>
            <a:r>
              <a:rPr lang="en-US" altLang="ko-KR" dirty="0"/>
              <a:t>2</a:t>
            </a:r>
            <a:r>
              <a:rPr lang="ko-KR" altLang="en-US" dirty="0"/>
              <a:t>개의 파라미터로 </a:t>
            </a:r>
            <a:r>
              <a:rPr lang="ko-KR" altLang="en-US" dirty="0" err="1"/>
              <a:t>인코딩됩니다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82B609C-A320-4885-ACDC-15E85820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83" y="852373"/>
            <a:ext cx="3990143" cy="41632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A157E7F-6391-45A8-8198-AA74659DC1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4040" y="1680840"/>
              <a:ext cx="1280160" cy="34153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A157E7F-6391-45A8-8198-AA74659DC1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4680" y="1671480"/>
                <a:ext cx="1298880" cy="3434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F957A15-1C09-4C06-8F21-75B7272FA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0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78"/>
    </mc:Choice>
    <mc:Fallback>
      <p:transition spd="slow" advTm="56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(2)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322185" y="1973856"/>
            <a:ext cx="3572433" cy="119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300" b="1" dirty="0"/>
              <a:t>잠재 공간 샘플링 함수</a:t>
            </a:r>
            <a:endParaRPr lang="en-US" altLang="ko-KR" sz="1300" b="1" dirty="0"/>
          </a:p>
          <a:p>
            <a:endParaRPr lang="en-US" altLang="ko-KR" dirty="0"/>
          </a:p>
          <a:p>
            <a:r>
              <a:rPr lang="ko-KR" altLang="en-US" dirty="0"/>
              <a:t>두 파라미터를 통계 분포의 파라미터로 가정하고 </a:t>
            </a:r>
            <a:endParaRPr lang="en-US" altLang="ko-KR" dirty="0"/>
          </a:p>
          <a:p>
            <a:r>
              <a:rPr lang="ko-KR" altLang="en-US" dirty="0"/>
              <a:t>잠재 공간 포인트를</a:t>
            </a:r>
            <a:r>
              <a:rPr lang="en-US" altLang="ko-KR" dirty="0"/>
              <a:t> z</a:t>
            </a:r>
            <a:r>
              <a:rPr lang="ko-KR" altLang="en-US" dirty="0"/>
              <a:t>를 생성합니다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A074976-09FC-4153-B119-3EEED1F4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22" y="1969494"/>
            <a:ext cx="4686300" cy="1200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7E16C90-AA07-4278-8593-99E4345848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4200" y="2338560"/>
              <a:ext cx="7750800" cy="17348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7E16C90-AA07-4278-8593-99E4345848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840" y="2329200"/>
                <a:ext cx="7769520" cy="1753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6D541FB-856F-496B-B9F0-C969B1FBF5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6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79"/>
    </mc:Choice>
    <mc:Fallback>
      <p:transition spd="slow" advTm="21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632892" y="1148019"/>
            <a:ext cx="187821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손실 함수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2843248" y="2559956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en-US" altLang="ko-KR" dirty="0"/>
              <a:t>distance</a:t>
            </a:r>
            <a:r>
              <a:rPr lang="ko-KR" altLang="en-US" dirty="0"/>
              <a:t>는 </a:t>
            </a:r>
            <a:r>
              <a:rPr lang="en-US" altLang="ko-KR" dirty="0"/>
              <a:t>L2 </a:t>
            </a:r>
            <a:r>
              <a:rPr lang="ko-KR" altLang="en-US" dirty="0"/>
              <a:t>노름 같은 노름 함수입니다</a:t>
            </a:r>
            <a:r>
              <a:rPr lang="en-US" altLang="ko-KR" dirty="0"/>
              <a:t>.</a:t>
            </a:r>
          </a:p>
          <a:p>
            <a:pPr marL="0" lvl="0" indent="0">
              <a:buClr>
                <a:schemeClr val="dk1"/>
              </a:buClr>
            </a:pPr>
            <a:r>
              <a:rPr lang="en-US" altLang="ko-KR" dirty="0"/>
              <a:t>content </a:t>
            </a:r>
            <a:r>
              <a:rPr lang="ko-KR" altLang="en-US" dirty="0"/>
              <a:t>함수는 이미지의 콘텐츠 표현을 계산합니다</a:t>
            </a:r>
            <a:r>
              <a:rPr lang="en-US" altLang="ko-KR" dirty="0"/>
              <a:t>. style </a:t>
            </a:r>
            <a:r>
              <a:rPr lang="ko-KR" altLang="en-US" dirty="0"/>
              <a:t>함수는 이미지의 스타일 표현을 계산합니다</a:t>
            </a:r>
            <a:r>
              <a:rPr lang="en-US" altLang="ko-KR" dirty="0"/>
              <a:t>.</a:t>
            </a:r>
          </a:p>
          <a:p>
            <a:pPr marL="0" lvl="0" indent="0">
              <a:buClr>
                <a:schemeClr val="dk1"/>
              </a:buClr>
            </a:pPr>
            <a:endParaRPr lang="en-US" altLang="ko-KR" dirty="0"/>
          </a:p>
          <a:p>
            <a:pPr marL="0" lvl="0" indent="0">
              <a:buClr>
                <a:schemeClr val="dk1"/>
              </a:buClr>
            </a:pPr>
            <a:r>
              <a:rPr lang="ko-KR" altLang="en-US" dirty="0"/>
              <a:t>이 손실을 최소화 함으로서 참조 이미지의 스타일을 사용한 원본 이미지의 컨텐츠를 정확하게 만들 수 있다</a:t>
            </a:r>
            <a:r>
              <a:rPr lang="en-US" altLang="ko-KR" dirty="0"/>
              <a:t>.</a:t>
            </a:r>
            <a:endParaRPr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2424052" y="1754619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3B969A9-58FB-4E1D-9965-58389C3E5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786" y="1928965"/>
            <a:ext cx="4924425" cy="561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DF62D60-5487-4A00-A58C-4BB1FB0A63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5520" y="1650600"/>
              <a:ext cx="4742640" cy="20401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DF62D60-5487-4A00-A58C-4BB1FB0A63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6160" y="1641240"/>
                <a:ext cx="4761360" cy="2058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1DCDAD6-76D8-434A-93E4-1A18715EC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9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22"/>
    </mc:Choice>
    <mc:Fallback>
      <p:transition spd="slow" advTm="52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(3)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571567" y="1814830"/>
            <a:ext cx="3572433" cy="119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300" b="1" dirty="0"/>
              <a:t>잠재 공간 포인트를 이미지로 매핑하는 </a:t>
            </a:r>
            <a:r>
              <a:rPr lang="en-US" altLang="ko-KR" sz="1300" b="1" dirty="0"/>
              <a:t>VAE</a:t>
            </a:r>
          </a:p>
          <a:p>
            <a:r>
              <a:rPr lang="ko-KR" altLang="en-US" sz="1300" b="1" dirty="0"/>
              <a:t>디코딩 네트워크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dirty="0"/>
              <a:t>벡터 </a:t>
            </a:r>
            <a:r>
              <a:rPr lang="en-US" altLang="ko-KR" dirty="0"/>
              <a:t>z</a:t>
            </a:r>
            <a:r>
              <a:rPr lang="ko-KR" altLang="en-US" dirty="0"/>
              <a:t>를 이전 특성 맵 차원으로 크기를 바꾸고 몇</a:t>
            </a:r>
            <a:endParaRPr lang="en-US" altLang="ko-KR" dirty="0"/>
          </a:p>
          <a:p>
            <a:r>
              <a:rPr lang="ko-KR" altLang="en-US" dirty="0"/>
              <a:t>개의 </a:t>
            </a:r>
            <a:r>
              <a:rPr lang="ko-KR" altLang="en-US" dirty="0" err="1"/>
              <a:t>합성곱</a:t>
            </a:r>
            <a:r>
              <a:rPr lang="ko-KR" altLang="en-US" dirty="0"/>
              <a:t> 층을 사용해 최종 출력 이미지를</a:t>
            </a:r>
            <a:endParaRPr lang="en-US" altLang="ko-KR" dirty="0"/>
          </a:p>
          <a:p>
            <a:r>
              <a:rPr lang="ko-KR" altLang="en-US" dirty="0"/>
              <a:t>만듭니다</a:t>
            </a:r>
            <a:r>
              <a:rPr lang="en-US" altLang="ko-KR" dirty="0"/>
              <a:t>. </a:t>
            </a:r>
            <a:r>
              <a:rPr lang="ko-KR" altLang="en-US" dirty="0"/>
              <a:t>최종 이미지는 원본 </a:t>
            </a:r>
            <a:r>
              <a:rPr lang="en-US" altLang="ko-KR" dirty="0" err="1"/>
              <a:t>input_img</a:t>
            </a:r>
            <a:r>
              <a:rPr lang="ko-KR" altLang="en-US" dirty="0"/>
              <a:t>와 차원이</a:t>
            </a:r>
            <a:endParaRPr lang="en-US" altLang="ko-KR" dirty="0"/>
          </a:p>
          <a:p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AF77D3D-1517-4AAE-9711-1ECFC6459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82" y="1126961"/>
            <a:ext cx="5455679" cy="3326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8CE1F29-1D56-45FA-A0A3-34F198975A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640" y="1256040"/>
              <a:ext cx="7583400" cy="32299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8CE1F29-1D56-45FA-A0A3-34F198975A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280" y="1246680"/>
                <a:ext cx="7602120" cy="3248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41BA170-DEDE-4799-ABBF-3765AD2C1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7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20"/>
    </mc:Choice>
    <mc:Fallback>
      <p:transition spd="slow" advTm="53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(4)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789324" y="1898374"/>
            <a:ext cx="3572433" cy="2074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300" b="1" dirty="0"/>
              <a:t>VAE </a:t>
            </a:r>
            <a:r>
              <a:rPr lang="ko-KR" altLang="en-US" sz="1300" b="1" dirty="0"/>
              <a:t>손실을 계산하기 위해 만든 층</a:t>
            </a:r>
            <a:endParaRPr lang="en-US" altLang="ko-KR" sz="1300" b="1" dirty="0"/>
          </a:p>
          <a:p>
            <a:endParaRPr lang="en-US" altLang="ko-KR" dirty="0"/>
          </a:p>
          <a:p>
            <a:r>
              <a:rPr lang="ko-KR" altLang="en-US" dirty="0"/>
              <a:t>일반적인 샘플 기준의 함수인 </a:t>
            </a:r>
            <a:r>
              <a:rPr lang="en-US" altLang="ko-KR" dirty="0"/>
              <a:t>loss(</a:t>
            </a:r>
            <a:r>
              <a:rPr lang="en-US" altLang="ko-KR" dirty="0" err="1"/>
              <a:t>y_true</a:t>
            </a:r>
            <a:r>
              <a:rPr lang="en-US" altLang="ko-KR" dirty="0"/>
              <a:t>, </a:t>
            </a:r>
            <a:r>
              <a:rPr lang="en-US" altLang="ko-KR" dirty="0" err="1"/>
              <a:t>y_pred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형태는 </a:t>
            </a:r>
            <a:r>
              <a:rPr lang="en-US" altLang="ko-KR" dirty="0"/>
              <a:t>VAE</a:t>
            </a:r>
            <a:r>
              <a:rPr lang="ko-KR" altLang="en-US" dirty="0"/>
              <a:t>의 이중 손실에 맞지 않습니다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add_loss</a:t>
            </a:r>
            <a:r>
              <a:rPr lang="en-US" altLang="ko-KR" dirty="0"/>
              <a:t> </a:t>
            </a:r>
            <a:r>
              <a:rPr lang="ko-KR" altLang="en-US" dirty="0"/>
              <a:t>내장 메서드를 사용하는 층을 만들어</a:t>
            </a:r>
            <a:endParaRPr lang="en-US" altLang="ko-KR" dirty="0"/>
          </a:p>
          <a:p>
            <a:r>
              <a:rPr lang="ko-KR" altLang="en-US" dirty="0"/>
              <a:t>임의의 손실을 정의하겠습니다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949AF4A-11E4-44B7-BA02-84FF5FE04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49" y="1170346"/>
            <a:ext cx="5610225" cy="3333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9C7CA39-D4E8-43CE-8686-B1CA079C14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3240" y="1399680"/>
              <a:ext cx="1848600" cy="18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9C7CA39-D4E8-43CE-8686-B1CA079C14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3880" y="1390320"/>
                <a:ext cx="1867320" cy="37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BFDFD4E-27B7-45C1-B3E3-B0949B8B7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2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15"/>
    </mc:Choice>
    <mc:Fallback>
      <p:transition spd="slow" advTm="24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(5)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322185" y="1973856"/>
            <a:ext cx="3572433" cy="119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300" b="1" dirty="0"/>
              <a:t>VAE </a:t>
            </a:r>
            <a:r>
              <a:rPr lang="ko-KR" altLang="en-US" sz="1300" b="1" dirty="0"/>
              <a:t>훈련하기</a:t>
            </a:r>
            <a:endParaRPr lang="en-US" altLang="ko-KR" sz="1300" b="1" dirty="0"/>
          </a:p>
          <a:p>
            <a:endParaRPr lang="en-US" altLang="ko-KR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6D60E3A-A92E-45BE-BB51-2E2F0CFA3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67" y="1227674"/>
            <a:ext cx="3695700" cy="3181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0B2A973-4A50-4A73-96F3-63EC4DB817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0520" y="1489320"/>
              <a:ext cx="3164040" cy="29131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0B2A973-4A50-4A73-96F3-63EC4DB817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1160" y="1479960"/>
                <a:ext cx="3182760" cy="2931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36A5803-B1CA-46C9-82FD-468A2012BB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9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37"/>
    </mc:Choice>
    <mc:Fallback>
      <p:transition spd="slow" advTm="20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278814" y="143944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출력</a:t>
            </a:r>
            <a:endParaRPr dirty="0"/>
          </a:p>
        </p:txBody>
      </p:sp>
      <p:cxnSp>
        <p:nvCxnSpPr>
          <p:cNvPr id="287" name="Google Shape;287;p23"/>
          <p:cNvCxnSpPr/>
          <p:nvPr/>
        </p:nvCxnSpPr>
        <p:spPr>
          <a:xfrm>
            <a:off x="311700" y="762373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B05A681-4B26-4AC1-81FA-9256BEFFF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209" y="1083775"/>
            <a:ext cx="3747810" cy="35655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67E71E1-A19F-4C1F-B5DF-F19EA671F9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82520" y="1130400"/>
              <a:ext cx="3791880" cy="35110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67E71E1-A19F-4C1F-B5DF-F19EA671F9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3160" y="1121040"/>
                <a:ext cx="3810600" cy="3529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FAD7793-5B27-4898-8F35-679F7770AC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7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86"/>
    </mc:Choice>
    <mc:Fallback>
      <p:transition spd="slow" advTm="56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477157" y="1148019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콘텐츠 손실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1136125" y="1997846"/>
            <a:ext cx="7024254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         타깃 이미지와 생성된 이미지를 사전 훈련된 </a:t>
            </a:r>
            <a:r>
              <a:rPr lang="ko-KR" altLang="en-US" dirty="0" err="1"/>
              <a:t>컨브넷에</a:t>
            </a:r>
            <a:r>
              <a:rPr lang="ko-KR" altLang="en-US" dirty="0"/>
              <a:t> 주입하여 상위 층의 활성화를 계산합니다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     </a:t>
            </a:r>
            <a:r>
              <a:rPr lang="ko-KR" altLang="en-US" dirty="0"/>
              <a:t>이 두 값 사이의 </a:t>
            </a:r>
            <a:r>
              <a:rPr lang="en-US" altLang="ko-KR" dirty="0"/>
              <a:t>L2 </a:t>
            </a:r>
            <a:r>
              <a:rPr lang="ko-KR" altLang="en-US" dirty="0"/>
              <a:t>노름이 콘텐츠 손실로 사용하기에 좋습니다</a:t>
            </a:r>
            <a:r>
              <a:rPr lang="en-US" altLang="ko-KR" dirty="0"/>
              <a:t>. </a:t>
            </a:r>
            <a:r>
              <a:rPr lang="ko-KR" altLang="en-US" dirty="0"/>
              <a:t>상위 층에서 보았을 때 생성된 이미지와 원본 타깃 이미지를 비슷하게 만들 것입니다</a:t>
            </a:r>
            <a:r>
              <a:rPr lang="en-US" altLang="ko-KR" dirty="0"/>
              <a:t>. </a:t>
            </a:r>
            <a:r>
              <a:rPr lang="ko-KR" altLang="en-US" dirty="0" err="1"/>
              <a:t>컨브넷의</a:t>
            </a:r>
            <a:r>
              <a:rPr lang="ko-KR" altLang="en-US" dirty="0"/>
              <a:t> 상위 층이 보는 것이 입력 이미지의 콘텐츠라고 가정하면 이미지의 콘텐츠를 보존하는 방법으로 사용할 수 있습니다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424052" y="1754619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CD57207-E55D-4E3F-A9AA-794451A1CD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6600" y="1710720"/>
              <a:ext cx="3869640" cy="6163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CD57207-E55D-4E3F-A9AA-794451A1C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7240" y="1701360"/>
                <a:ext cx="3888360" cy="63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0335669-CA25-41F1-87DB-DBE7901FD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3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53"/>
    </mc:Choice>
    <mc:Fallback>
      <p:transition spd="slow" advTm="3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477157" y="1148019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스타일 손실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761972" y="1967475"/>
            <a:ext cx="7620051" cy="2520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/>
              <a:t>         스타일 손실은 </a:t>
            </a:r>
            <a:r>
              <a:rPr lang="ko-KR" altLang="en-US" dirty="0" err="1"/>
              <a:t>컨브넷의</a:t>
            </a:r>
            <a:r>
              <a:rPr lang="ko-KR" altLang="en-US" dirty="0"/>
              <a:t> 여러 층을 사용합니다</a:t>
            </a:r>
            <a:r>
              <a:rPr lang="en-US" altLang="ko-KR" dirty="0"/>
              <a:t>. </a:t>
            </a:r>
            <a:r>
              <a:rPr lang="ko-KR" altLang="en-US" dirty="0"/>
              <a:t>하나의 스타일이 아니라 참조 이미지에서 </a:t>
            </a:r>
            <a:r>
              <a:rPr lang="ko-KR" altLang="en-US" dirty="0" err="1"/>
              <a:t>컨브넷이</a:t>
            </a:r>
            <a:r>
              <a:rPr lang="ko-KR" altLang="en-US" dirty="0"/>
              <a:t> 추출한 모든 기의 스타일을 잡아야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       </a:t>
            </a:r>
            <a:r>
              <a:rPr lang="ko-KR" altLang="en-US" dirty="0" err="1"/>
              <a:t>게티스</a:t>
            </a:r>
            <a:r>
              <a:rPr lang="ko-KR" altLang="en-US" dirty="0"/>
              <a:t> 등은 층의 활성화 출력의 </a:t>
            </a:r>
            <a:r>
              <a:rPr lang="ko-KR" altLang="en-US" dirty="0" err="1"/>
              <a:t>그람</a:t>
            </a:r>
            <a:r>
              <a:rPr lang="ko-KR" altLang="en-US" dirty="0"/>
              <a:t> 행렬을 스타일 손실로 사용했습니다</a:t>
            </a:r>
            <a:r>
              <a:rPr lang="en-US" altLang="ko-KR" dirty="0"/>
              <a:t>. </a:t>
            </a:r>
            <a:r>
              <a:rPr lang="ko-KR" altLang="en-US" dirty="0" err="1"/>
              <a:t>그람</a:t>
            </a:r>
            <a:r>
              <a:rPr lang="ko-KR" altLang="en-US" dirty="0"/>
              <a:t> 행렬은 층의 특성 </a:t>
            </a:r>
            <a:r>
              <a:rPr lang="ko-KR" altLang="en-US" dirty="0" err="1"/>
              <a:t>맵들의</a:t>
            </a:r>
            <a:r>
              <a:rPr lang="ko-KR" altLang="en-US" dirty="0"/>
              <a:t> 적입니다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내적은 층의 특성 사이에 있는 상관관계를 표현한다고 이해할 수 있습니다</a:t>
            </a:r>
            <a:r>
              <a:rPr lang="en-US" altLang="ko-KR" dirty="0"/>
              <a:t>. </a:t>
            </a:r>
            <a:r>
              <a:rPr lang="ko-KR" altLang="en-US" dirty="0"/>
              <a:t>이런 특성의 상관관계는 특정 크기의 공간적인 패턴 통계를 잡아 냅니다</a:t>
            </a:r>
            <a:r>
              <a:rPr lang="en-US" altLang="ko-KR" dirty="0"/>
              <a:t>. </a:t>
            </a:r>
            <a:r>
              <a:rPr lang="ko-KR" altLang="en-US" dirty="0"/>
              <a:t>경험적으로 봤을 때 이 층에서 찾은 텍스처에 대응됩니다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       스타일 참조 이미지와 생성된 이미지로 층의 활성화를 계산합니다</a:t>
            </a:r>
            <a:r>
              <a:rPr lang="en-US" altLang="ko-KR" dirty="0"/>
              <a:t>. </a:t>
            </a:r>
            <a:r>
              <a:rPr lang="ko-KR" altLang="en-US" dirty="0"/>
              <a:t>스타일 손실은 그 안에 내재된 상관관계를 비슷하게 보존하는 것이 목적입니다</a:t>
            </a:r>
            <a:r>
              <a:rPr lang="en-US" altLang="ko-KR" dirty="0"/>
              <a:t>. </a:t>
            </a:r>
            <a:r>
              <a:rPr lang="ko-KR" altLang="en-US" dirty="0"/>
              <a:t>결국 스타일 참조 이미지와 생성된 이미지에서 여러 크기의 텍스처가 비슷하게 보이도록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2424052" y="1754619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3AE0414-A8FF-4F7B-A52D-0E31BC937E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4040" y="1692720"/>
              <a:ext cx="6698160" cy="10587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3AE0414-A8FF-4F7B-A52D-0E31BC937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4680" y="1683360"/>
                <a:ext cx="6716880" cy="10774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522910D-8173-4519-9D72-582F43A75A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4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99"/>
    </mc:Choice>
    <mc:Fallback>
      <p:transition spd="slow" advTm="43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(1)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571567" y="1973856"/>
            <a:ext cx="3572433" cy="119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300" b="1" dirty="0"/>
              <a:t>입력 이미지와 참조 이미지의 경로 설정</a:t>
            </a:r>
            <a:endParaRPr lang="en-US" altLang="ko-KR" sz="1300" b="1" dirty="0"/>
          </a:p>
          <a:p>
            <a:endParaRPr lang="en-US" altLang="ko-KR" sz="1300" b="1" dirty="0"/>
          </a:p>
          <a:p>
            <a:r>
              <a:rPr lang="ko-KR" altLang="en-US" sz="1300" b="1" dirty="0"/>
              <a:t>출력 이미지의 크기 설정</a:t>
            </a:r>
            <a:endParaRPr lang="en-US" altLang="ko-KR" sz="1300" b="1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8A0D00A-5218-46BD-97ED-7AE873412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27" y="1839840"/>
            <a:ext cx="5153025" cy="1885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9240C01-0310-4521-B419-C8C92CF671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5040" y="2212920"/>
              <a:ext cx="4019040" cy="15195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9240C01-0310-4521-B419-C8C92CF671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680" y="2203560"/>
                <a:ext cx="4037760" cy="1538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F5EFC0F-ECBB-4908-AB7A-59349B8A7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48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13"/>
    </mc:Choice>
    <mc:Fallback>
      <p:transition spd="slow" advTm="26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(2)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281844" y="1886451"/>
            <a:ext cx="3572433" cy="119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VGG19 </a:t>
            </a:r>
            <a:r>
              <a:rPr lang="ko-KR" altLang="en-US" b="1" dirty="0" err="1"/>
              <a:t>컨브넷에</a:t>
            </a:r>
            <a:r>
              <a:rPr lang="ko-KR" altLang="en-US" b="1" dirty="0"/>
              <a:t> </a:t>
            </a:r>
            <a:r>
              <a:rPr lang="ko-KR" altLang="en-US" b="1" dirty="0" err="1"/>
              <a:t>입출력할</a:t>
            </a:r>
            <a:r>
              <a:rPr lang="ko-KR" altLang="en-US" b="1" dirty="0"/>
              <a:t> 이미지의 로드</a:t>
            </a:r>
            <a:r>
              <a:rPr lang="en-US" altLang="ko-KR" b="1" dirty="0"/>
              <a:t>, </a:t>
            </a:r>
            <a:r>
              <a:rPr lang="ko-KR" altLang="en-US" b="1" dirty="0" err="1"/>
              <a:t>전처리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사후 처리를 위한 함수 정의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이미지넷의 평균 픽셀 값을 더하고 </a:t>
            </a:r>
            <a:r>
              <a:rPr lang="en-US" altLang="ko-KR" dirty="0"/>
              <a:t>BGR</a:t>
            </a:r>
            <a:r>
              <a:rPr lang="ko-KR" altLang="en-US" dirty="0"/>
              <a:t>을 </a:t>
            </a:r>
            <a:r>
              <a:rPr lang="en-US" altLang="ko-KR" dirty="0"/>
              <a:t>RGB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변환하는 과정은 </a:t>
            </a:r>
            <a:r>
              <a:rPr lang="en-US" altLang="ko-KR" dirty="0"/>
              <a:t>input </a:t>
            </a:r>
            <a:r>
              <a:rPr lang="ko-KR" altLang="en-US" dirty="0"/>
              <a:t>함수에서 일어나는 변환을</a:t>
            </a:r>
            <a:endParaRPr lang="en-US" altLang="ko-KR" dirty="0"/>
          </a:p>
          <a:p>
            <a:r>
              <a:rPr lang="ko-KR" altLang="en-US" dirty="0"/>
              <a:t>복원하는 과정이다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5EF785C-0130-44B4-8B93-61A3CA739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54" y="1227674"/>
            <a:ext cx="4648200" cy="3181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56086D2-799B-4F80-BEB1-B6263A1881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2680" y="1680840"/>
              <a:ext cx="7984080" cy="26496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56086D2-799B-4F80-BEB1-B6263A188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320" y="1671480"/>
                <a:ext cx="8002800" cy="2668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574DCA9-F8EC-439E-9061-CD1B436DC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1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65"/>
    </mc:Choice>
    <mc:Fallback>
      <p:transition spd="slow" advTm="46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(3)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571567" y="1973856"/>
            <a:ext cx="3572433" cy="119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1200" b="1" dirty="0"/>
              <a:t>VGG19 </a:t>
            </a:r>
            <a:r>
              <a:rPr lang="ko-KR" altLang="en-US" sz="1200" b="1" dirty="0"/>
              <a:t>네트워크 설정</a:t>
            </a:r>
            <a:endParaRPr lang="en-US" altLang="ko-KR" sz="1200" b="1" dirty="0"/>
          </a:p>
          <a:p>
            <a:r>
              <a:rPr lang="ko-KR" altLang="en-US" dirty="0"/>
              <a:t>참조 이미지</a:t>
            </a:r>
            <a:r>
              <a:rPr lang="en-US" altLang="ko-KR" dirty="0"/>
              <a:t>, </a:t>
            </a:r>
            <a:r>
              <a:rPr lang="ko-KR" altLang="en-US" dirty="0"/>
              <a:t>입력 이미지</a:t>
            </a:r>
            <a:r>
              <a:rPr lang="en-US" altLang="ko-KR" dirty="0"/>
              <a:t>, </a:t>
            </a:r>
            <a:r>
              <a:rPr lang="ko-KR" altLang="en-US" dirty="0"/>
              <a:t>생성된 이미지가 담긴</a:t>
            </a:r>
            <a:endParaRPr lang="en-US" altLang="ko-KR" dirty="0"/>
          </a:p>
          <a:p>
            <a:r>
              <a:rPr lang="ko-KR" altLang="en-US" dirty="0" err="1"/>
              <a:t>플레이스홀더를</a:t>
            </a:r>
            <a:r>
              <a:rPr lang="ko-KR" altLang="en-US" dirty="0"/>
              <a:t> 하나의 배치로 합치고 입력으로</a:t>
            </a:r>
            <a:endParaRPr lang="en-US" altLang="ko-KR" dirty="0"/>
          </a:p>
          <a:p>
            <a:r>
              <a:rPr lang="ko-KR" altLang="en-US" dirty="0"/>
              <a:t>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사전 훈련된 이미지넷 가중치를 </a:t>
            </a:r>
            <a:r>
              <a:rPr lang="ko-KR" altLang="en-US" dirty="0" err="1"/>
              <a:t>로드합니다</a:t>
            </a:r>
            <a:r>
              <a:rPr lang="en-US" altLang="ko-KR" dirty="0"/>
              <a:t>.</a:t>
            </a:r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0B41569-1CB1-42A7-8B32-25E169A18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71" y="1073560"/>
            <a:ext cx="5467350" cy="342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3C174A9-60DF-43B4-AC8C-BF4D2C9069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520" y="1585080"/>
              <a:ext cx="3432960" cy="23446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3C174A9-60DF-43B4-AC8C-BF4D2C9069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160" y="1575720"/>
                <a:ext cx="3451680" cy="2363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4F4ABFA-3B70-46AB-8AB1-F31B61EB96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6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41"/>
    </mc:Choice>
    <mc:Fallback>
      <p:transition spd="slow" advTm="34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(4)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096043" y="2008883"/>
            <a:ext cx="3572433" cy="1195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300" b="1" dirty="0"/>
              <a:t>콘텐츠 손실 정의</a:t>
            </a:r>
            <a:endParaRPr lang="en-US" altLang="ko-KR" sz="1300" b="1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F52B687-49B1-4D5A-9A2A-BE3713A0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16" y="2187677"/>
            <a:ext cx="3457575" cy="4191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FC83B41-190C-4C6F-A4A7-CF6B1F8976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5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5"/>
    </mc:Choice>
    <mc:Fallback>
      <p:transition spd="slow" advTm="7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34022" y="127876"/>
            <a:ext cx="218968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구현</a:t>
            </a:r>
            <a:r>
              <a:rPr lang="en-US" altLang="ko-KR" sz="3000" dirty="0"/>
              <a:t>(5)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5368414" y="1685156"/>
            <a:ext cx="3572433" cy="2214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300" b="1" dirty="0"/>
              <a:t>스타일 손실 정의</a:t>
            </a:r>
            <a:endParaRPr lang="en-US" altLang="ko-KR" sz="1300" b="1" dirty="0"/>
          </a:p>
          <a:p>
            <a:endParaRPr lang="en-US" altLang="ko-KR" dirty="0"/>
          </a:p>
          <a:p>
            <a:r>
              <a:rPr lang="ko-KR" altLang="en-US" dirty="0"/>
              <a:t>유틸리티 함수를 사용하여 입력 행렬의 </a:t>
            </a:r>
            <a:r>
              <a:rPr lang="ko-KR" altLang="en-US" dirty="0" err="1"/>
              <a:t>그람</a:t>
            </a:r>
            <a:r>
              <a:rPr lang="ko-KR" altLang="en-US" dirty="0"/>
              <a:t> 행렬을</a:t>
            </a:r>
            <a:endParaRPr lang="en-US" altLang="ko-KR" dirty="0"/>
          </a:p>
          <a:p>
            <a:r>
              <a:rPr lang="ko-KR" altLang="en-US" dirty="0"/>
              <a:t>계산합니다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그람행렬</a:t>
            </a:r>
            <a:r>
              <a:rPr lang="en-US" altLang="ko-KR" dirty="0"/>
              <a:t>: </a:t>
            </a:r>
            <a:r>
              <a:rPr lang="ko-KR" altLang="en-US" dirty="0" err="1"/>
              <a:t>실수체에서정의하는경우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 err="1"/>
              <a:t>그람매트릭스</a:t>
            </a:r>
            <a:r>
              <a:rPr lang="en-US" altLang="ko-KR" dirty="0"/>
              <a:t>(</a:t>
            </a:r>
          </a:p>
          <a:p>
            <a:r>
              <a:rPr lang="ko-KR" altLang="en-US" dirty="0" err="1"/>
              <a:t>그람행렬</a:t>
            </a:r>
            <a:r>
              <a:rPr lang="en-US" altLang="ko-KR" dirty="0"/>
              <a:t>)G </a:t>
            </a:r>
            <a:r>
              <a:rPr lang="ko-KR" altLang="en-US" dirty="0"/>
              <a:t>는 어떤 벡터 </a:t>
            </a:r>
            <a:r>
              <a:rPr lang="en-US" altLang="ko-KR" dirty="0"/>
              <a:t>M </a:t>
            </a:r>
            <a:r>
              <a:rPr lang="ko-KR" altLang="en-US" dirty="0"/>
              <a:t>과 그들의 집합 </a:t>
            </a:r>
            <a:r>
              <a:rPr lang="en-US" altLang="ko-KR" dirty="0"/>
              <a:t>V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 err="1"/>
              <a:t>예약했을때</a:t>
            </a:r>
            <a:r>
              <a:rPr lang="en-US" altLang="ko-KR" dirty="0"/>
              <a:t>,</a:t>
            </a:r>
            <a:r>
              <a:rPr lang="ko-KR" altLang="en-US" dirty="0"/>
              <a:t>이들의 내적 곱의 모든 경우의 행렬</a:t>
            </a:r>
            <a:endParaRPr lang="en-US" altLang="ko-KR" dirty="0"/>
          </a:p>
          <a:p>
            <a:r>
              <a:rPr lang="ko-KR" altLang="en-US" dirty="0"/>
              <a:t>표현입니다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299504" y="734476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FF3BEDA-ED0F-4495-9A49-94286A109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64" y="1685156"/>
            <a:ext cx="5086350" cy="2028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4E38EE8-E23A-4EC9-B321-E54A9B53F0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8320" y="2212920"/>
              <a:ext cx="6070680" cy="6760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4E38EE8-E23A-4EC9-B321-E54A9B53F0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960" y="2203560"/>
                <a:ext cx="6089400" cy="694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A416D78-F770-4DDB-B593-C3A634EE9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3"/>
    </mc:Choice>
    <mc:Fallback>
      <p:transition spd="slow" advTm="28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854</Words>
  <Application>Microsoft Office PowerPoint</Application>
  <PresentationFormat>화면 슬라이드 쇼(16:9)</PresentationFormat>
  <Paragraphs>126</Paragraphs>
  <Slides>23</Slides>
  <Notes>23</Notes>
  <HiddenSlides>0</HiddenSlides>
  <MMClips>23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Bree Serif</vt:lpstr>
      <vt:lpstr>Roboto Light</vt:lpstr>
      <vt:lpstr>Arial</vt:lpstr>
      <vt:lpstr>Roboto Mono Regular</vt:lpstr>
      <vt:lpstr>Roboto Black</vt:lpstr>
      <vt:lpstr>WEB PROPOSAL</vt:lpstr>
      <vt:lpstr>8.3 뉴럴 스타일 트랜스퍼</vt:lpstr>
      <vt:lpstr>손실 함수</vt:lpstr>
      <vt:lpstr>콘텐츠 손실</vt:lpstr>
      <vt:lpstr>스타일 손실</vt:lpstr>
      <vt:lpstr>구현(1)</vt:lpstr>
      <vt:lpstr>구현(2)</vt:lpstr>
      <vt:lpstr>구현(3)</vt:lpstr>
      <vt:lpstr>구현(4)</vt:lpstr>
      <vt:lpstr>구현(5)</vt:lpstr>
      <vt:lpstr>구현(6)</vt:lpstr>
      <vt:lpstr>구현(7)</vt:lpstr>
      <vt:lpstr>구현(8)</vt:lpstr>
      <vt:lpstr>구현(9)</vt:lpstr>
      <vt:lpstr>출력</vt:lpstr>
      <vt:lpstr>8.4 변이형 오토인코더를 사용한 이미지 생성</vt:lpstr>
      <vt:lpstr>이미지 변형을 위한 개념 벡터</vt:lpstr>
      <vt:lpstr>변이형 오토인코더의 작동 방식</vt:lpstr>
      <vt:lpstr>구현(1)</vt:lpstr>
      <vt:lpstr>구현(2)</vt:lpstr>
      <vt:lpstr>구현(3)</vt:lpstr>
      <vt:lpstr>구현(4)</vt:lpstr>
      <vt:lpstr>구현(5)</vt:lpstr>
      <vt:lpstr>출력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김경수</cp:lastModifiedBy>
  <cp:revision>24</cp:revision>
  <dcterms:modified xsi:type="dcterms:W3CDTF">2021-01-14T13:46:58Z</dcterms:modified>
</cp:coreProperties>
</file>